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3" r:id="rId1"/>
  </p:sldMasterIdLst>
  <p:notesMasterIdLst>
    <p:notesMasterId r:id="rId18"/>
  </p:notesMasterIdLst>
  <p:sldIdLst>
    <p:sldId id="347" r:id="rId2"/>
    <p:sldId id="351" r:id="rId3"/>
    <p:sldId id="256" r:id="rId4"/>
    <p:sldId id="258" r:id="rId5"/>
    <p:sldId id="265" r:id="rId6"/>
    <p:sldId id="259" r:id="rId7"/>
    <p:sldId id="260" r:id="rId8"/>
    <p:sldId id="267" r:id="rId9"/>
    <p:sldId id="345" r:id="rId10"/>
    <p:sldId id="343" r:id="rId11"/>
    <p:sldId id="274" r:id="rId12"/>
    <p:sldId id="281" r:id="rId13"/>
    <p:sldId id="344" r:id="rId14"/>
    <p:sldId id="280" r:id="rId15"/>
    <p:sldId id="257" r:id="rId16"/>
    <p:sldId id="352" r:id="rId17"/>
  </p:sldIdLst>
  <p:sldSz cx="9144000" cy="5143500" type="screen16x9"/>
  <p:notesSz cx="6858000" cy="9144000"/>
  <p:embeddedFontLst>
    <p:embeddedFont>
      <p:font typeface="Orbitron" panose="020B0604020202020204" charset="0"/>
      <p:regular r:id="rId19"/>
      <p:bold r:id="rId20"/>
    </p:embeddedFont>
    <p:embeddedFont>
      <p:font typeface="Fira Sans Extra Condensed" panose="020B0604020202020204" charset="0"/>
      <p:regular r:id="rId21"/>
      <p:bold r:id="rId22"/>
      <p:italic r:id="rId23"/>
      <p:boldItalic r:id="rId24"/>
    </p:embeddedFont>
    <p:embeddedFont>
      <p:font typeface="Denk One" panose="020B0604020202020204" charset="0"/>
      <p:regular r:id="rId25"/>
    </p:embeddedFont>
    <p:embeddedFont>
      <p:font typeface="#9Slide03 SVN-Avo Bold" panose="020B0604020202020204" charset="0"/>
      <p:bold r:id="rId26"/>
    </p:embeddedFont>
    <p:embeddedFont>
      <p:font typeface="SVN-Product Sans" panose="020B0403030502040203" charset="0"/>
      <p:regular r:id="rId27"/>
      <p:bold r:id="rId28"/>
      <p:italic r:id="rId29"/>
      <p:boldItalic r:id="rId30"/>
    </p:embeddedFont>
    <p:embeddedFont>
      <p:font typeface="Quicksand" panose="020B0604020202020204" charset="0"/>
      <p:regular r:id="rId31"/>
      <p:bold r:id="rId32"/>
    </p:embeddedFont>
    <p:embeddedFont>
      <p:font typeface="Montserrat Alternates Black" panose="020B0604020202020204" charset="0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2E8EE4B-898C-43D3-9FDA-EDD5E142339A}">
          <p14:sldIdLst>
            <p14:sldId id="347"/>
            <p14:sldId id="351"/>
            <p14:sldId id="256"/>
            <p14:sldId id="258"/>
            <p14:sldId id="265"/>
            <p14:sldId id="259"/>
            <p14:sldId id="260"/>
            <p14:sldId id="267"/>
            <p14:sldId id="345"/>
            <p14:sldId id="343"/>
            <p14:sldId id="274"/>
            <p14:sldId id="281"/>
            <p14:sldId id="344"/>
            <p14:sldId id="280"/>
            <p14:sldId id="257"/>
            <p14:sldId id="352"/>
          </p14:sldIdLst>
        </p14:section>
        <p14:section name="Untitled Section" id="{803CD3BA-2744-4E64-9720-80C4199B5CC3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435E"/>
    <a:srgbClr val="000000"/>
    <a:srgbClr val="FFEFA0"/>
    <a:srgbClr val="FAD095"/>
    <a:srgbClr val="FCCF96"/>
    <a:srgbClr val="DC842D"/>
    <a:srgbClr val="FFE1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862447-A7FD-416B-B396-0EA8C8581AB2}">
  <a:tblStyle styleId="{5C862447-A7FD-416B-B396-0EA8C8581A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56" autoAdjust="0"/>
    <p:restoredTop sz="91713" autoAdjust="0"/>
  </p:normalViewPr>
  <p:slideViewPr>
    <p:cSldViewPr snapToGrid="0">
      <p:cViewPr varScale="1">
        <p:scale>
          <a:sx n="88" d="100"/>
          <a:sy n="88" d="100"/>
        </p:scale>
        <p:origin x="9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1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.svg>
</file>

<file path=ppt/media/image3.png>
</file>

<file path=ppt/media/image4.gif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f17053b67e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f17053b67e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gcc9050bdf8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0" name="Google Shape;2220;gcc9050bdf8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cc9050bdf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cc9050bdf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f60122e166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f60122e166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cc9050bdf8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cc9050bdf8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cc9050bdf8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cc9050bdf8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cc9050bdf8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cc9050bdf8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1109615dba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" name="Google Shape;1643;g1109615dba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970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g10cb08aead6_0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1" name="Google Shape;1911;g10cb08aead6_0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1" name="Google Shape;2271;g10cb08aead6_0_1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2" name="Google Shape;2272;g10cb08aead6_0_1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0" name="Google Shape;10;p2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20000" y="407061"/>
              <a:ext cx="7704000" cy="26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13;p2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720000" y="1185650"/>
            <a:ext cx="3852000" cy="23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790635" y="3761000"/>
            <a:ext cx="3909900" cy="41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8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238" name="Google Shape;238;p18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" name="Google Shape;240;p18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241" name="Google Shape;241;p18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8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8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8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" name="Google Shape;245;p18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246" name="Google Shape;246;p18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7" name="Google Shape;247;p18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248" name="Google Shape;248;p18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249;p18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250;p18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51" name="Google Shape;251;p18"/>
          <p:cNvSpPr txBox="1">
            <a:spLocks noGrp="1"/>
          </p:cNvSpPr>
          <p:nvPr>
            <p:ph type="title"/>
          </p:nvPr>
        </p:nvSpPr>
        <p:spPr>
          <a:xfrm>
            <a:off x="720050" y="6927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8"/>
          <p:cNvSpPr txBox="1">
            <a:spLocks noGrp="1"/>
          </p:cNvSpPr>
          <p:nvPr>
            <p:ph type="subTitle" idx="1"/>
          </p:nvPr>
        </p:nvSpPr>
        <p:spPr>
          <a:xfrm>
            <a:off x="1575538" y="3636525"/>
            <a:ext cx="1997400" cy="7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8"/>
          <p:cNvSpPr txBox="1">
            <a:spLocks noGrp="1"/>
          </p:cNvSpPr>
          <p:nvPr>
            <p:ph type="subTitle" idx="2"/>
          </p:nvPr>
        </p:nvSpPr>
        <p:spPr>
          <a:xfrm>
            <a:off x="5424070" y="3636525"/>
            <a:ext cx="1997400" cy="7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18"/>
          <p:cNvSpPr txBox="1">
            <a:spLocks noGrp="1"/>
          </p:cNvSpPr>
          <p:nvPr>
            <p:ph type="subTitle" idx="3"/>
          </p:nvPr>
        </p:nvSpPr>
        <p:spPr>
          <a:xfrm>
            <a:off x="1974014" y="3329600"/>
            <a:ext cx="1599000" cy="24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5" name="Google Shape;255;p18"/>
          <p:cNvSpPr txBox="1">
            <a:spLocks noGrp="1"/>
          </p:cNvSpPr>
          <p:nvPr>
            <p:ph type="subTitle" idx="4"/>
          </p:nvPr>
        </p:nvSpPr>
        <p:spPr>
          <a:xfrm>
            <a:off x="5424087" y="3329600"/>
            <a:ext cx="1599000" cy="24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20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278" name="Google Shape;278;p20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" name="Google Shape;280;p20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281" name="Google Shape;281;p20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0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0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0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20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286" name="Google Shape;286;p20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7" name="Google Shape;287;p20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288" name="Google Shape;288;p20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20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20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91" name="Google Shape;291;p20"/>
          <p:cNvSpPr txBox="1">
            <a:spLocks noGrp="1"/>
          </p:cNvSpPr>
          <p:nvPr>
            <p:ph type="ctrTitle"/>
          </p:nvPr>
        </p:nvSpPr>
        <p:spPr>
          <a:xfrm>
            <a:off x="4884802" y="687900"/>
            <a:ext cx="34890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292" name="Google Shape;292;p20"/>
          <p:cNvSpPr txBox="1">
            <a:spLocks noGrp="1"/>
          </p:cNvSpPr>
          <p:nvPr>
            <p:ph type="subTitle" idx="1"/>
          </p:nvPr>
        </p:nvSpPr>
        <p:spPr>
          <a:xfrm>
            <a:off x="4884806" y="1054907"/>
            <a:ext cx="33870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20"/>
          <p:cNvSpPr txBox="1">
            <a:spLocks noGrp="1"/>
          </p:cNvSpPr>
          <p:nvPr>
            <p:ph type="title" idx="2" hasCustomPrompt="1"/>
          </p:nvPr>
        </p:nvSpPr>
        <p:spPr>
          <a:xfrm>
            <a:off x="3900975" y="685907"/>
            <a:ext cx="983700" cy="8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20"/>
          <p:cNvSpPr txBox="1">
            <a:spLocks noGrp="1"/>
          </p:cNvSpPr>
          <p:nvPr>
            <p:ph type="ctrTitle" idx="3"/>
          </p:nvPr>
        </p:nvSpPr>
        <p:spPr>
          <a:xfrm>
            <a:off x="4884822" y="1702321"/>
            <a:ext cx="34890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295" name="Google Shape;295;p20"/>
          <p:cNvSpPr txBox="1">
            <a:spLocks noGrp="1"/>
          </p:cNvSpPr>
          <p:nvPr>
            <p:ph type="subTitle" idx="4"/>
          </p:nvPr>
        </p:nvSpPr>
        <p:spPr>
          <a:xfrm>
            <a:off x="4884825" y="2072152"/>
            <a:ext cx="33867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20"/>
          <p:cNvSpPr txBox="1">
            <a:spLocks noGrp="1"/>
          </p:cNvSpPr>
          <p:nvPr>
            <p:ph type="title" idx="5" hasCustomPrompt="1"/>
          </p:nvPr>
        </p:nvSpPr>
        <p:spPr>
          <a:xfrm>
            <a:off x="3900975" y="1703097"/>
            <a:ext cx="983700" cy="8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p20"/>
          <p:cNvSpPr txBox="1">
            <a:spLocks noGrp="1"/>
          </p:cNvSpPr>
          <p:nvPr>
            <p:ph type="ctrTitle" idx="6"/>
          </p:nvPr>
        </p:nvSpPr>
        <p:spPr>
          <a:xfrm>
            <a:off x="4884800" y="2716750"/>
            <a:ext cx="34890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298" name="Google Shape;298;p20"/>
          <p:cNvSpPr txBox="1">
            <a:spLocks noGrp="1"/>
          </p:cNvSpPr>
          <p:nvPr>
            <p:ph type="subTitle" idx="7"/>
          </p:nvPr>
        </p:nvSpPr>
        <p:spPr>
          <a:xfrm>
            <a:off x="4884806" y="3082546"/>
            <a:ext cx="33870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99" name="Google Shape;299;p20"/>
          <p:cNvSpPr txBox="1">
            <a:spLocks noGrp="1"/>
          </p:cNvSpPr>
          <p:nvPr>
            <p:ph type="title" idx="8" hasCustomPrompt="1"/>
          </p:nvPr>
        </p:nvSpPr>
        <p:spPr>
          <a:xfrm>
            <a:off x="3900975" y="2708167"/>
            <a:ext cx="983700" cy="8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300" name="Google Shape;300;p20"/>
          <p:cNvSpPr txBox="1">
            <a:spLocks noGrp="1"/>
          </p:cNvSpPr>
          <p:nvPr>
            <p:ph type="subTitle" idx="9"/>
          </p:nvPr>
        </p:nvSpPr>
        <p:spPr>
          <a:xfrm>
            <a:off x="4884804" y="4105722"/>
            <a:ext cx="3386700" cy="49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01" name="Google Shape;301;p20"/>
          <p:cNvSpPr txBox="1">
            <a:spLocks noGrp="1"/>
          </p:cNvSpPr>
          <p:nvPr>
            <p:ph type="title" idx="13" hasCustomPrompt="1"/>
          </p:nvPr>
        </p:nvSpPr>
        <p:spPr>
          <a:xfrm>
            <a:off x="3900975" y="3731625"/>
            <a:ext cx="983400" cy="867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sz="3600" b="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302" name="Google Shape;302;p20"/>
          <p:cNvSpPr txBox="1">
            <a:spLocks noGrp="1"/>
          </p:cNvSpPr>
          <p:nvPr>
            <p:ph type="ctrTitle" idx="14"/>
          </p:nvPr>
        </p:nvSpPr>
        <p:spPr>
          <a:xfrm>
            <a:off x="4884800" y="3737199"/>
            <a:ext cx="3488700" cy="36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Denk One"/>
              <a:buNone/>
              <a:defRPr sz="20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  <p:sp>
        <p:nvSpPr>
          <p:cNvPr id="303" name="Google Shape;303;p20"/>
          <p:cNvSpPr txBox="1">
            <a:spLocks noGrp="1"/>
          </p:cNvSpPr>
          <p:nvPr>
            <p:ph type="title" idx="15"/>
          </p:nvPr>
        </p:nvSpPr>
        <p:spPr>
          <a:xfrm>
            <a:off x="822750" y="2035128"/>
            <a:ext cx="2835900" cy="10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Denk One"/>
              <a:buNone/>
              <a:defRPr sz="3600">
                <a:latin typeface="Denk One"/>
                <a:ea typeface="Denk One"/>
                <a:cs typeface="Denk One"/>
                <a:sym typeface="Denk One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oogle Shape;1061;p60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062" name="Google Shape;1062;p60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0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4" name="Google Shape;1064;p60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065" name="Google Shape;1065;p60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60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60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60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9" name="Google Shape;1069;p60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070" name="Google Shape;1070;p60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1" name="Google Shape;1071;p60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072" name="Google Shape;1072;p60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60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60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075" name="Google Shape;1075;p60"/>
          <p:cNvGrpSpPr/>
          <p:nvPr/>
        </p:nvGrpSpPr>
        <p:grpSpPr>
          <a:xfrm>
            <a:off x="952499" y="1113600"/>
            <a:ext cx="7240638" cy="3108284"/>
            <a:chOff x="952499" y="1418400"/>
            <a:chExt cx="7240638" cy="3108284"/>
          </a:xfrm>
        </p:grpSpPr>
        <p:grpSp>
          <p:nvGrpSpPr>
            <p:cNvPr id="1076" name="Google Shape;1076;p60"/>
            <p:cNvGrpSpPr/>
            <p:nvPr/>
          </p:nvGrpSpPr>
          <p:grpSpPr>
            <a:xfrm>
              <a:off x="952499" y="1418400"/>
              <a:ext cx="2299225" cy="3108284"/>
              <a:chOff x="486919" y="1114962"/>
              <a:chExt cx="2619901" cy="3541800"/>
            </a:xfrm>
          </p:grpSpPr>
          <p:sp>
            <p:nvSpPr>
              <p:cNvPr id="1077" name="Google Shape;1077;p60"/>
              <p:cNvSpPr/>
              <p:nvPr/>
            </p:nvSpPr>
            <p:spPr>
              <a:xfrm>
                <a:off x="486920" y="1114962"/>
                <a:ext cx="2619900" cy="3541800"/>
              </a:xfrm>
              <a:prstGeom prst="roundRect">
                <a:avLst>
                  <a:gd name="adj" fmla="val 12355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47625" dir="5460000" algn="bl" rotWithShape="0">
                  <a:schemeClr val="dk1">
                    <a:alpha val="2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60"/>
              <p:cNvSpPr/>
              <p:nvPr/>
            </p:nvSpPr>
            <p:spPr>
              <a:xfrm>
                <a:off x="486919" y="1114991"/>
                <a:ext cx="2619900" cy="35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47625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9" name="Google Shape;1079;p60"/>
              <p:cNvGrpSpPr/>
              <p:nvPr/>
            </p:nvGrpSpPr>
            <p:grpSpPr>
              <a:xfrm rot="10800000" flipH="1">
                <a:off x="620929" y="1244995"/>
                <a:ext cx="429322" cy="93999"/>
                <a:chOff x="5578333" y="744468"/>
                <a:chExt cx="431653" cy="94500"/>
              </a:xfrm>
            </p:grpSpPr>
            <p:sp>
              <p:nvSpPr>
                <p:cNvPr id="1080" name="Google Shape;1080;p60"/>
                <p:cNvSpPr/>
                <p:nvPr/>
              </p:nvSpPr>
              <p:spPr>
                <a:xfrm>
                  <a:off x="5578333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60"/>
                <p:cNvSpPr/>
                <p:nvPr/>
              </p:nvSpPr>
              <p:spPr>
                <a:xfrm>
                  <a:off x="5746910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60"/>
                <p:cNvSpPr/>
                <p:nvPr/>
              </p:nvSpPr>
              <p:spPr>
                <a:xfrm>
                  <a:off x="5915486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83" name="Google Shape;1083;p60"/>
            <p:cNvGrpSpPr/>
            <p:nvPr/>
          </p:nvGrpSpPr>
          <p:grpSpPr>
            <a:xfrm>
              <a:off x="3423211" y="1418400"/>
              <a:ext cx="2299225" cy="3108284"/>
              <a:chOff x="486919" y="1114962"/>
              <a:chExt cx="2619901" cy="3541800"/>
            </a:xfrm>
          </p:grpSpPr>
          <p:sp>
            <p:nvSpPr>
              <p:cNvPr id="1084" name="Google Shape;1084;p60"/>
              <p:cNvSpPr/>
              <p:nvPr/>
            </p:nvSpPr>
            <p:spPr>
              <a:xfrm>
                <a:off x="486920" y="1114962"/>
                <a:ext cx="2619900" cy="3541800"/>
              </a:xfrm>
              <a:prstGeom prst="roundRect">
                <a:avLst>
                  <a:gd name="adj" fmla="val 12355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47625" dir="5460000" algn="bl" rotWithShape="0">
                  <a:schemeClr val="dk1">
                    <a:alpha val="2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60"/>
              <p:cNvSpPr/>
              <p:nvPr/>
            </p:nvSpPr>
            <p:spPr>
              <a:xfrm>
                <a:off x="486919" y="1114991"/>
                <a:ext cx="2619900" cy="35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47625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86" name="Google Shape;1086;p60"/>
              <p:cNvGrpSpPr/>
              <p:nvPr/>
            </p:nvGrpSpPr>
            <p:grpSpPr>
              <a:xfrm rot="10800000" flipH="1">
                <a:off x="620929" y="1244995"/>
                <a:ext cx="429322" cy="93999"/>
                <a:chOff x="5578333" y="744468"/>
                <a:chExt cx="431653" cy="94500"/>
              </a:xfrm>
            </p:grpSpPr>
            <p:sp>
              <p:nvSpPr>
                <p:cNvPr id="1087" name="Google Shape;1087;p60"/>
                <p:cNvSpPr/>
                <p:nvPr/>
              </p:nvSpPr>
              <p:spPr>
                <a:xfrm>
                  <a:off x="5578333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60"/>
                <p:cNvSpPr/>
                <p:nvPr/>
              </p:nvSpPr>
              <p:spPr>
                <a:xfrm>
                  <a:off x="5746910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60"/>
                <p:cNvSpPr/>
                <p:nvPr/>
              </p:nvSpPr>
              <p:spPr>
                <a:xfrm>
                  <a:off x="5915486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90" name="Google Shape;1090;p60"/>
            <p:cNvGrpSpPr/>
            <p:nvPr/>
          </p:nvGrpSpPr>
          <p:grpSpPr>
            <a:xfrm>
              <a:off x="5893911" y="1418400"/>
              <a:ext cx="2299225" cy="3108284"/>
              <a:chOff x="486919" y="1114962"/>
              <a:chExt cx="2619901" cy="3541800"/>
            </a:xfrm>
          </p:grpSpPr>
          <p:sp>
            <p:nvSpPr>
              <p:cNvPr id="1091" name="Google Shape;1091;p60"/>
              <p:cNvSpPr/>
              <p:nvPr/>
            </p:nvSpPr>
            <p:spPr>
              <a:xfrm>
                <a:off x="486920" y="1114962"/>
                <a:ext cx="2619900" cy="3541800"/>
              </a:xfrm>
              <a:prstGeom prst="roundRect">
                <a:avLst>
                  <a:gd name="adj" fmla="val 12355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47625" dir="5460000" algn="bl" rotWithShape="0">
                  <a:schemeClr val="dk1">
                    <a:alpha val="2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60"/>
              <p:cNvSpPr/>
              <p:nvPr/>
            </p:nvSpPr>
            <p:spPr>
              <a:xfrm>
                <a:off x="486919" y="1114991"/>
                <a:ext cx="2619900" cy="35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47625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93" name="Google Shape;1093;p60"/>
              <p:cNvGrpSpPr/>
              <p:nvPr/>
            </p:nvGrpSpPr>
            <p:grpSpPr>
              <a:xfrm rot="10800000" flipH="1">
                <a:off x="620929" y="1244995"/>
                <a:ext cx="429322" cy="93999"/>
                <a:chOff x="5578333" y="744468"/>
                <a:chExt cx="431653" cy="94500"/>
              </a:xfrm>
            </p:grpSpPr>
            <p:sp>
              <p:nvSpPr>
                <p:cNvPr id="1094" name="Google Shape;1094;p60"/>
                <p:cNvSpPr/>
                <p:nvPr/>
              </p:nvSpPr>
              <p:spPr>
                <a:xfrm>
                  <a:off x="5578333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60"/>
                <p:cNvSpPr/>
                <p:nvPr/>
              </p:nvSpPr>
              <p:spPr>
                <a:xfrm>
                  <a:off x="5746910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1096;p60"/>
                <p:cNvSpPr/>
                <p:nvPr/>
              </p:nvSpPr>
              <p:spPr>
                <a:xfrm>
                  <a:off x="5915486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2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8" name="Google Shape;1098;p61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099" name="Google Shape;1099;p61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1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1" name="Google Shape;1101;p61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102" name="Google Shape;1102;p61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61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61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61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61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107" name="Google Shape;1107;p61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08" name="Google Shape;1108;p61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109" name="Google Shape;1109;p61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61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61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12" name="Google Shape;1112;p61"/>
          <p:cNvGrpSpPr/>
          <p:nvPr/>
        </p:nvGrpSpPr>
        <p:grpSpPr>
          <a:xfrm>
            <a:off x="719282" y="1076152"/>
            <a:ext cx="6880555" cy="2625711"/>
            <a:chOff x="358361" y="258062"/>
            <a:chExt cx="8428954" cy="3216600"/>
          </a:xfrm>
        </p:grpSpPr>
        <p:sp>
          <p:nvSpPr>
            <p:cNvPr id="1113" name="Google Shape;1113;p61"/>
            <p:cNvSpPr/>
            <p:nvPr/>
          </p:nvSpPr>
          <p:spPr>
            <a:xfrm>
              <a:off x="358361" y="258062"/>
              <a:ext cx="8427300" cy="32166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  <a:effectLst>
              <a:outerShdw blurRad="85725" dist="3810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61"/>
            <p:cNvSpPr/>
            <p:nvPr/>
          </p:nvSpPr>
          <p:spPr>
            <a:xfrm>
              <a:off x="360015" y="258062"/>
              <a:ext cx="8427300" cy="32166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  <a:effectLst>
              <a:outerShdw blurRad="85725" dist="3810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5" name="Google Shape;1115;p61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116" name="Google Shape;1116;p61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85725" dist="3810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7" name="Google Shape;1117;p61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118" name="Google Shape;1118;p61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85725" dist="3810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61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85725" dist="3810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0" name="Google Shape;1120;p61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85725" dist="3810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21" name="Google Shape;1121;p61"/>
          <p:cNvGrpSpPr/>
          <p:nvPr/>
        </p:nvGrpSpPr>
        <p:grpSpPr>
          <a:xfrm>
            <a:off x="3521825" y="3242775"/>
            <a:ext cx="4695887" cy="1063125"/>
            <a:chOff x="486920" y="1114962"/>
            <a:chExt cx="5350828" cy="1211400"/>
          </a:xfrm>
        </p:grpSpPr>
        <p:sp>
          <p:nvSpPr>
            <p:cNvPr id="1122" name="Google Shape;1122;p61"/>
            <p:cNvSpPr/>
            <p:nvPr/>
          </p:nvSpPr>
          <p:spPr>
            <a:xfrm>
              <a:off x="486920" y="1114962"/>
              <a:ext cx="5350800" cy="1211400"/>
            </a:xfrm>
            <a:prstGeom prst="roundRect">
              <a:avLst>
                <a:gd name="adj" fmla="val 1492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1"/>
            <p:cNvSpPr/>
            <p:nvPr/>
          </p:nvSpPr>
          <p:spPr>
            <a:xfrm>
              <a:off x="486949" y="1114991"/>
              <a:ext cx="53508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4" name="Google Shape;1124;p61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25" name="Google Shape;1125;p61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61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61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9" name="Google Shape;1129;p62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130" name="Google Shape;1130;p62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2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2" name="Google Shape;1132;p62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133" name="Google Shape;1133;p62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62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62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62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7" name="Google Shape;1137;p62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138" name="Google Shape;1138;p62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9" name="Google Shape;1139;p62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140" name="Google Shape;1140;p62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62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62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43" name="Google Shape;1143;p62"/>
          <p:cNvGrpSpPr/>
          <p:nvPr/>
        </p:nvGrpSpPr>
        <p:grpSpPr>
          <a:xfrm>
            <a:off x="1773576" y="1120075"/>
            <a:ext cx="2299225" cy="3108284"/>
            <a:chOff x="486919" y="1114962"/>
            <a:chExt cx="2619901" cy="3541800"/>
          </a:xfrm>
        </p:grpSpPr>
        <p:sp>
          <p:nvSpPr>
            <p:cNvPr id="1144" name="Google Shape;1144;p62"/>
            <p:cNvSpPr/>
            <p:nvPr/>
          </p:nvSpPr>
          <p:spPr>
            <a:xfrm>
              <a:off x="486920" y="1114962"/>
              <a:ext cx="2619900" cy="3541800"/>
            </a:xfrm>
            <a:prstGeom prst="roundRect">
              <a:avLst>
                <a:gd name="adj" fmla="val 123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2"/>
            <p:cNvSpPr/>
            <p:nvPr/>
          </p:nvSpPr>
          <p:spPr>
            <a:xfrm>
              <a:off x="486919" y="1114991"/>
              <a:ext cx="26199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6" name="Google Shape;1146;p62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47" name="Google Shape;1147;p62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62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62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0" name="Google Shape;1150;p62"/>
          <p:cNvGrpSpPr/>
          <p:nvPr/>
        </p:nvGrpSpPr>
        <p:grpSpPr>
          <a:xfrm>
            <a:off x="5083801" y="1120075"/>
            <a:ext cx="2299252" cy="3108284"/>
            <a:chOff x="91807" y="1114962"/>
            <a:chExt cx="2619932" cy="3541800"/>
          </a:xfrm>
        </p:grpSpPr>
        <p:sp>
          <p:nvSpPr>
            <p:cNvPr id="1151" name="Google Shape;1151;p62"/>
            <p:cNvSpPr/>
            <p:nvPr/>
          </p:nvSpPr>
          <p:spPr>
            <a:xfrm>
              <a:off x="91807" y="1114962"/>
              <a:ext cx="2619900" cy="3541800"/>
            </a:xfrm>
            <a:prstGeom prst="roundRect">
              <a:avLst>
                <a:gd name="adj" fmla="val 123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2"/>
            <p:cNvSpPr/>
            <p:nvPr/>
          </p:nvSpPr>
          <p:spPr>
            <a:xfrm>
              <a:off x="91839" y="1114991"/>
              <a:ext cx="26199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3" name="Google Shape;1153;p62"/>
            <p:cNvGrpSpPr/>
            <p:nvPr/>
          </p:nvGrpSpPr>
          <p:grpSpPr>
            <a:xfrm rot="10800000" flipH="1">
              <a:off x="229496" y="1244995"/>
              <a:ext cx="429322" cy="93999"/>
              <a:chOff x="5184775" y="744468"/>
              <a:chExt cx="431653" cy="94500"/>
            </a:xfrm>
          </p:grpSpPr>
          <p:sp>
            <p:nvSpPr>
              <p:cNvPr id="1154" name="Google Shape;1154;p62"/>
              <p:cNvSpPr/>
              <p:nvPr/>
            </p:nvSpPr>
            <p:spPr>
              <a:xfrm>
                <a:off x="5184775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62"/>
              <p:cNvSpPr/>
              <p:nvPr/>
            </p:nvSpPr>
            <p:spPr>
              <a:xfrm>
                <a:off x="5353352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62"/>
              <p:cNvSpPr/>
              <p:nvPr/>
            </p:nvSpPr>
            <p:spPr>
              <a:xfrm>
                <a:off x="5521928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1_1_1"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8" name="Google Shape;1158;p63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159" name="Google Shape;1159;p63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3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1" name="Google Shape;1161;p63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162" name="Google Shape;1162;p63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63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63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63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6" name="Google Shape;1166;p63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167" name="Google Shape;1167;p63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68" name="Google Shape;1168;p63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169" name="Google Shape;1169;p63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63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63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72" name="Google Shape;1172;p63"/>
          <p:cNvGrpSpPr/>
          <p:nvPr/>
        </p:nvGrpSpPr>
        <p:grpSpPr>
          <a:xfrm>
            <a:off x="6830653" y="1437528"/>
            <a:ext cx="1591816" cy="1122977"/>
            <a:chOff x="486931" y="1114949"/>
            <a:chExt cx="2517900" cy="1776300"/>
          </a:xfrm>
        </p:grpSpPr>
        <p:sp>
          <p:nvSpPr>
            <p:cNvPr id="1173" name="Google Shape;1173;p63"/>
            <p:cNvSpPr/>
            <p:nvPr/>
          </p:nvSpPr>
          <p:spPr>
            <a:xfrm>
              <a:off x="486931" y="1114949"/>
              <a:ext cx="2517900" cy="1776300"/>
            </a:xfrm>
            <a:prstGeom prst="roundRect">
              <a:avLst>
                <a:gd name="adj" fmla="val 123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3"/>
            <p:cNvSpPr/>
            <p:nvPr/>
          </p:nvSpPr>
          <p:spPr>
            <a:xfrm>
              <a:off x="486931" y="1114988"/>
              <a:ext cx="25179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5" name="Google Shape;1175;p63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76" name="Google Shape;1176;p63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63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63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9" name="Google Shape;1179;p63"/>
          <p:cNvGrpSpPr/>
          <p:nvPr/>
        </p:nvGrpSpPr>
        <p:grpSpPr>
          <a:xfrm>
            <a:off x="2497124" y="1208425"/>
            <a:ext cx="4166209" cy="2778904"/>
            <a:chOff x="486897" y="1114972"/>
            <a:chExt cx="5169635" cy="3448200"/>
          </a:xfrm>
        </p:grpSpPr>
        <p:sp>
          <p:nvSpPr>
            <p:cNvPr id="1180" name="Google Shape;1180;p63"/>
            <p:cNvSpPr/>
            <p:nvPr/>
          </p:nvSpPr>
          <p:spPr>
            <a:xfrm>
              <a:off x="486932" y="1114972"/>
              <a:ext cx="5169600" cy="3448200"/>
            </a:xfrm>
            <a:prstGeom prst="roundRect">
              <a:avLst>
                <a:gd name="adj" fmla="val 7978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3"/>
            <p:cNvSpPr/>
            <p:nvPr/>
          </p:nvSpPr>
          <p:spPr>
            <a:xfrm>
              <a:off x="486897" y="1115004"/>
              <a:ext cx="51696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2" name="Google Shape;1182;p63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83" name="Google Shape;1183;p63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63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63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86" name="Google Shape;1186;p63"/>
          <p:cNvGrpSpPr/>
          <p:nvPr/>
        </p:nvGrpSpPr>
        <p:grpSpPr>
          <a:xfrm>
            <a:off x="730778" y="1437528"/>
            <a:ext cx="1591816" cy="1122977"/>
            <a:chOff x="486931" y="1114949"/>
            <a:chExt cx="2517900" cy="1776300"/>
          </a:xfrm>
        </p:grpSpPr>
        <p:sp>
          <p:nvSpPr>
            <p:cNvPr id="1187" name="Google Shape;1187;p63"/>
            <p:cNvSpPr/>
            <p:nvPr/>
          </p:nvSpPr>
          <p:spPr>
            <a:xfrm>
              <a:off x="486931" y="1114949"/>
              <a:ext cx="2517900" cy="1776300"/>
            </a:xfrm>
            <a:prstGeom prst="roundRect">
              <a:avLst>
                <a:gd name="adj" fmla="val 123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3"/>
            <p:cNvSpPr/>
            <p:nvPr/>
          </p:nvSpPr>
          <p:spPr>
            <a:xfrm>
              <a:off x="486931" y="1114988"/>
              <a:ext cx="25179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9" name="Google Shape;1189;p63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90" name="Google Shape;1190;p63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63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63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23-Feb-23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858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2477237" y="1522954"/>
            <a:ext cx="4205400" cy="16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3204287" y="3218546"/>
            <a:ext cx="2751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1639207" y="935175"/>
            <a:ext cx="9690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grpSp>
        <p:nvGrpSpPr>
          <p:cNvPr id="24" name="Google Shape;24;p3"/>
          <p:cNvGrpSpPr/>
          <p:nvPr/>
        </p:nvGrpSpPr>
        <p:grpSpPr>
          <a:xfrm>
            <a:off x="2038439" y="258000"/>
            <a:ext cx="5082995" cy="4627500"/>
            <a:chOff x="3704375" y="258050"/>
            <a:chExt cx="5082995" cy="4627500"/>
          </a:xfrm>
        </p:grpSpPr>
        <p:sp>
          <p:nvSpPr>
            <p:cNvPr id="25" name="Google Shape;25;p3"/>
            <p:cNvSpPr/>
            <p:nvPr/>
          </p:nvSpPr>
          <p:spPr>
            <a:xfrm>
              <a:off x="3704375" y="258050"/>
              <a:ext cx="50820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3705370" y="258050"/>
              <a:ext cx="50820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" name="Google Shape;27;p3"/>
            <p:cNvGrpSpPr/>
            <p:nvPr/>
          </p:nvGrpSpPr>
          <p:grpSpPr>
            <a:xfrm rot="10800000" flipH="1">
              <a:off x="5829576" y="4657459"/>
              <a:ext cx="825589" cy="93999"/>
              <a:chOff x="5718423" y="809024"/>
              <a:chExt cx="830071" cy="94500"/>
            </a:xfrm>
          </p:grpSpPr>
          <p:sp>
            <p:nvSpPr>
              <p:cNvPr id="28" name="Google Shape;28;p3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3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3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32;p3"/>
            <p:cNvGrpSpPr/>
            <p:nvPr/>
          </p:nvGrpSpPr>
          <p:grpSpPr>
            <a:xfrm>
              <a:off x="3932900" y="407050"/>
              <a:ext cx="4491000" cy="262500"/>
              <a:chOff x="3646108" y="393414"/>
              <a:chExt cx="4491000" cy="262500"/>
            </a:xfrm>
          </p:grpSpPr>
          <p:sp>
            <p:nvSpPr>
              <p:cNvPr id="33" name="Google Shape;33;p3"/>
              <p:cNvSpPr/>
              <p:nvPr/>
            </p:nvSpPr>
            <p:spPr>
              <a:xfrm>
                <a:off x="3646108" y="393414"/>
                <a:ext cx="4491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" name="Google Shape;34;p3"/>
              <p:cNvGrpSpPr/>
              <p:nvPr/>
            </p:nvGrpSpPr>
            <p:grpSpPr>
              <a:xfrm rot="10800000" flipH="1">
                <a:off x="3850212" y="483688"/>
                <a:ext cx="429322" cy="93999"/>
                <a:chOff x="9164898" y="744468"/>
                <a:chExt cx="431653" cy="94500"/>
              </a:xfrm>
            </p:grpSpPr>
            <p:sp>
              <p:nvSpPr>
                <p:cNvPr id="35" name="Google Shape;35;p3"/>
                <p:cNvSpPr/>
                <p:nvPr/>
              </p:nvSpPr>
              <p:spPr>
                <a:xfrm>
                  <a:off x="9164898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3"/>
                <p:cNvSpPr/>
                <p:nvPr/>
              </p:nvSpPr>
              <p:spPr>
                <a:xfrm>
                  <a:off x="9333475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3"/>
                <p:cNvSpPr/>
                <p:nvPr/>
              </p:nvSpPr>
              <p:spPr>
                <a:xfrm>
                  <a:off x="9502051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4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40" name="Google Shape;40;p4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" name="Google Shape;42;p4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43" name="Google Shape;43;p4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4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4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" name="Google Shape;47;p4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48" name="Google Shape;48;p4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" name="Google Shape;49;p4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50" name="Google Shape;50;p4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4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4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720000" y="6948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6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77" name="Google Shape;77;p6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" name="Google Shape;79;p6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80" name="Google Shape;80;p6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6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6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6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84;p6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 rot="10800000" flipH="1">
                <a:off x="543498" y="483688"/>
                <a:ext cx="93990" cy="9399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" name="Google Shape;87;p6"/>
          <p:cNvSpPr txBox="1">
            <a:spLocks noGrp="1"/>
          </p:cNvSpPr>
          <p:nvPr>
            <p:ph type="title"/>
          </p:nvPr>
        </p:nvSpPr>
        <p:spPr>
          <a:xfrm>
            <a:off x="720000" y="692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7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90" name="Google Shape;90;p7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7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93" name="Google Shape;93;p7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7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7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7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97;p7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98" name="Google Shape;98;p7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" name="Google Shape;99;p7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00" name="Google Shape;100;p7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7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02;p7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03" name="Google Shape;103;p7"/>
          <p:cNvSpPr txBox="1">
            <a:spLocks noGrp="1"/>
          </p:cNvSpPr>
          <p:nvPr>
            <p:ph type="title"/>
          </p:nvPr>
        </p:nvSpPr>
        <p:spPr>
          <a:xfrm>
            <a:off x="726454" y="1379050"/>
            <a:ext cx="32514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7"/>
          <p:cNvSpPr txBox="1">
            <a:spLocks noGrp="1"/>
          </p:cNvSpPr>
          <p:nvPr>
            <p:ph type="body" idx="1"/>
          </p:nvPr>
        </p:nvSpPr>
        <p:spPr>
          <a:xfrm>
            <a:off x="726454" y="2297340"/>
            <a:ext cx="3251400" cy="14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1132541" y="872113"/>
            <a:ext cx="6880552" cy="3180876"/>
            <a:chOff x="358350" y="258050"/>
            <a:chExt cx="8428950" cy="3896700"/>
          </a:xfrm>
        </p:grpSpPr>
        <p:sp>
          <p:nvSpPr>
            <p:cNvPr id="107" name="Google Shape;107;p8"/>
            <p:cNvSpPr/>
            <p:nvPr/>
          </p:nvSpPr>
          <p:spPr>
            <a:xfrm>
              <a:off x="358350" y="258050"/>
              <a:ext cx="8427300" cy="38967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360000" y="258050"/>
              <a:ext cx="8427300" cy="38967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" name="Google Shape;109;p8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10" name="Google Shape;110;p8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" name="Google Shape;111;p8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12" name="Google Shape;112;p8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8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8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15" name="Google Shape;115;p8"/>
          <p:cNvSpPr txBox="1">
            <a:spLocks noGrp="1"/>
          </p:cNvSpPr>
          <p:nvPr>
            <p:ph type="title"/>
          </p:nvPr>
        </p:nvSpPr>
        <p:spPr>
          <a:xfrm>
            <a:off x="2060993" y="1717300"/>
            <a:ext cx="5016300" cy="17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6" name="Google Shape;116;p8"/>
          <p:cNvGrpSpPr/>
          <p:nvPr/>
        </p:nvGrpSpPr>
        <p:grpSpPr>
          <a:xfrm rot="10800000" flipH="1">
            <a:off x="4163640" y="3895409"/>
            <a:ext cx="825589" cy="93999"/>
            <a:chOff x="5718423" y="809024"/>
            <a:chExt cx="830071" cy="94500"/>
          </a:xfrm>
        </p:grpSpPr>
        <p:sp>
          <p:nvSpPr>
            <p:cNvPr id="117" name="Google Shape;117;p8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E27B83">
                <a:alpha val="442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E27B83">
                <a:alpha val="442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9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23" name="Google Shape;123;p9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" name="Google Shape;125;p9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26" name="Google Shape;126;p9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9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9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9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31" name="Google Shape;131;p9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" name="Google Shape;132;p9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33" name="Google Shape;133;p9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4;p9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9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36" name="Google Shape;136;p9"/>
          <p:cNvSpPr txBox="1">
            <a:spLocks noGrp="1"/>
          </p:cNvSpPr>
          <p:nvPr>
            <p:ph type="title"/>
          </p:nvPr>
        </p:nvSpPr>
        <p:spPr>
          <a:xfrm rot="625">
            <a:off x="720000" y="2140064"/>
            <a:ext cx="3297600" cy="14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7" name="Google Shape;137;p9"/>
          <p:cNvSpPr txBox="1">
            <a:spLocks noGrp="1"/>
          </p:cNvSpPr>
          <p:nvPr>
            <p:ph type="subTitle" idx="1"/>
          </p:nvPr>
        </p:nvSpPr>
        <p:spPr>
          <a:xfrm>
            <a:off x="4712700" y="1444133"/>
            <a:ext cx="3458100" cy="22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_POINT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/>
          <p:nvPr/>
        </p:nvSpPr>
        <p:spPr>
          <a:xfrm>
            <a:off x="822316" y="1320388"/>
            <a:ext cx="6879300" cy="3180900"/>
          </a:xfrm>
          <a:prstGeom prst="roundRect">
            <a:avLst>
              <a:gd name="adj" fmla="val 555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4"/>
          <p:cNvSpPr/>
          <p:nvPr/>
        </p:nvSpPr>
        <p:spPr>
          <a:xfrm>
            <a:off x="823663" y="1320388"/>
            <a:ext cx="6879300" cy="3180900"/>
          </a:xfrm>
          <a:prstGeom prst="roundRect">
            <a:avLst>
              <a:gd name="adj" fmla="val 5555"/>
            </a:avLst>
          </a:prstGeom>
          <a:gradFill>
            <a:gsLst>
              <a:gs pos="0">
                <a:schemeClr val="lt1"/>
              </a:gs>
              <a:gs pos="100000">
                <a:srgbClr val="66BEE9">
                  <a:alpha val="3450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14"/>
          <p:cNvGrpSpPr/>
          <p:nvPr/>
        </p:nvGrpSpPr>
        <p:grpSpPr>
          <a:xfrm>
            <a:off x="1034813" y="1442025"/>
            <a:ext cx="6457015" cy="214279"/>
            <a:chOff x="433216" y="393424"/>
            <a:chExt cx="7910100" cy="262500"/>
          </a:xfrm>
        </p:grpSpPr>
        <p:sp>
          <p:nvSpPr>
            <p:cNvPr id="173" name="Google Shape;173;p14"/>
            <p:cNvSpPr/>
            <p:nvPr/>
          </p:nvSpPr>
          <p:spPr>
            <a:xfrm>
              <a:off x="433216" y="393424"/>
              <a:ext cx="7910100" cy="26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4"/>
            <p:cNvGrpSpPr/>
            <p:nvPr/>
          </p:nvGrpSpPr>
          <p:grpSpPr>
            <a:xfrm rot="10800000" flipH="1">
              <a:off x="543498" y="483688"/>
              <a:ext cx="429322" cy="93999"/>
              <a:chOff x="5840230" y="744468"/>
              <a:chExt cx="431653" cy="94500"/>
            </a:xfrm>
          </p:grpSpPr>
          <p:sp>
            <p:nvSpPr>
              <p:cNvPr id="175" name="Google Shape;175;p14"/>
              <p:cNvSpPr/>
              <p:nvPr/>
            </p:nvSpPr>
            <p:spPr>
              <a:xfrm>
                <a:off x="5840230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4"/>
              <p:cNvSpPr/>
              <p:nvPr/>
            </p:nvSpPr>
            <p:spPr>
              <a:xfrm>
                <a:off x="6008807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4"/>
              <p:cNvSpPr/>
              <p:nvPr/>
            </p:nvSpPr>
            <p:spPr>
              <a:xfrm>
                <a:off x="6177384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8" name="Google Shape;178;p14"/>
          <p:cNvGrpSpPr/>
          <p:nvPr/>
        </p:nvGrpSpPr>
        <p:grpSpPr>
          <a:xfrm rot="10800000" flipH="1">
            <a:off x="3745690" y="4147259"/>
            <a:ext cx="825589" cy="93999"/>
            <a:chOff x="5718423" y="809024"/>
            <a:chExt cx="830071" cy="94500"/>
          </a:xfrm>
        </p:grpSpPr>
        <p:sp>
          <p:nvSpPr>
            <p:cNvPr id="179" name="Google Shape;179;p14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rgbClr val="E27B83">
                <a:alpha val="442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rgbClr val="E27B83">
                <a:alpha val="4420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14"/>
          <p:cNvSpPr txBox="1">
            <a:spLocks noGrp="1"/>
          </p:cNvSpPr>
          <p:nvPr>
            <p:ph type="title"/>
          </p:nvPr>
        </p:nvSpPr>
        <p:spPr>
          <a:xfrm>
            <a:off x="1117524" y="2165575"/>
            <a:ext cx="3985500" cy="17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16"/>
          <p:cNvGrpSpPr/>
          <p:nvPr/>
        </p:nvGrpSpPr>
        <p:grpSpPr>
          <a:xfrm>
            <a:off x="1214950" y="683850"/>
            <a:ext cx="6714114" cy="3775800"/>
            <a:chOff x="1214950" y="683850"/>
            <a:chExt cx="6714114" cy="3775800"/>
          </a:xfrm>
        </p:grpSpPr>
        <p:sp>
          <p:nvSpPr>
            <p:cNvPr id="203" name="Google Shape;203;p16"/>
            <p:cNvSpPr/>
            <p:nvPr/>
          </p:nvSpPr>
          <p:spPr>
            <a:xfrm>
              <a:off x="1214950" y="683850"/>
              <a:ext cx="6712800" cy="37758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1216264" y="683850"/>
              <a:ext cx="6712800" cy="37758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" name="Google Shape;205;p16"/>
            <p:cNvGrpSpPr/>
            <p:nvPr/>
          </p:nvGrpSpPr>
          <p:grpSpPr>
            <a:xfrm rot="10800000" flipH="1">
              <a:off x="4223153" y="4134459"/>
              <a:ext cx="825589" cy="93999"/>
              <a:chOff x="5718423" y="809024"/>
              <a:chExt cx="830071" cy="94500"/>
            </a:xfrm>
          </p:grpSpPr>
          <p:sp>
            <p:nvSpPr>
              <p:cNvPr id="206" name="Google Shape;206;p16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6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6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6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16"/>
            <p:cNvGrpSpPr/>
            <p:nvPr/>
          </p:nvGrpSpPr>
          <p:grpSpPr>
            <a:xfrm>
              <a:off x="1513591" y="878275"/>
              <a:ext cx="6115500" cy="262500"/>
              <a:chOff x="3646122" y="393414"/>
              <a:chExt cx="6115500" cy="262500"/>
            </a:xfrm>
          </p:grpSpPr>
          <p:sp>
            <p:nvSpPr>
              <p:cNvPr id="211" name="Google Shape;211;p16"/>
              <p:cNvSpPr/>
              <p:nvPr/>
            </p:nvSpPr>
            <p:spPr>
              <a:xfrm>
                <a:off x="3646122" y="393414"/>
                <a:ext cx="61155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2" name="Google Shape;212;p16"/>
              <p:cNvGrpSpPr/>
              <p:nvPr/>
            </p:nvGrpSpPr>
            <p:grpSpPr>
              <a:xfrm rot="10800000" flipH="1">
                <a:off x="3850212" y="483688"/>
                <a:ext cx="429322" cy="93999"/>
                <a:chOff x="9164898" y="744468"/>
                <a:chExt cx="431653" cy="94500"/>
              </a:xfrm>
            </p:grpSpPr>
            <p:sp>
              <p:nvSpPr>
                <p:cNvPr id="213" name="Google Shape;213;p16"/>
                <p:cNvSpPr/>
                <p:nvPr/>
              </p:nvSpPr>
              <p:spPr>
                <a:xfrm>
                  <a:off x="9164898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16"/>
                <p:cNvSpPr/>
                <p:nvPr/>
              </p:nvSpPr>
              <p:spPr>
                <a:xfrm>
                  <a:off x="9333475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16"/>
                <p:cNvSpPr/>
                <p:nvPr/>
              </p:nvSpPr>
              <p:spPr>
                <a:xfrm>
                  <a:off x="9502051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16" name="Google Shape;216;p16"/>
          <p:cNvSpPr txBox="1">
            <a:spLocks noGrp="1"/>
          </p:cNvSpPr>
          <p:nvPr>
            <p:ph type="title"/>
          </p:nvPr>
        </p:nvSpPr>
        <p:spPr>
          <a:xfrm>
            <a:off x="2260900" y="1488475"/>
            <a:ext cx="3402600" cy="13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7" name="Google Shape;217;p16"/>
          <p:cNvSpPr txBox="1">
            <a:spLocks noGrp="1"/>
          </p:cNvSpPr>
          <p:nvPr>
            <p:ph type="subTitle" idx="1"/>
          </p:nvPr>
        </p:nvSpPr>
        <p:spPr>
          <a:xfrm>
            <a:off x="2260899" y="3051871"/>
            <a:ext cx="2751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6"/>
          <p:cNvSpPr txBox="1">
            <a:spLocks noGrp="1"/>
          </p:cNvSpPr>
          <p:nvPr>
            <p:ph type="title" idx="2" hasCustomPrompt="1"/>
          </p:nvPr>
        </p:nvSpPr>
        <p:spPr>
          <a:xfrm>
            <a:off x="932353" y="1735575"/>
            <a:ext cx="9690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rbitron"/>
              <a:buNone/>
              <a:defRPr sz="2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2" r:id="rId9"/>
    <p:sldLayoutId id="2147483664" r:id="rId10"/>
    <p:sldLayoutId id="2147483666" r:id="rId11"/>
    <p:sldLayoutId id="2147483706" r:id="rId12"/>
    <p:sldLayoutId id="2147483707" r:id="rId13"/>
    <p:sldLayoutId id="2147483708" r:id="rId14"/>
    <p:sldLayoutId id="2147483709" r:id="rId15"/>
    <p:sldLayoutId id="2147483714" r:id="rId16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gif"/><Relationship Id="rId5" Type="http://schemas.openxmlformats.org/officeDocument/2006/relationships/image" Target="../media/image6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5166360" y="1206514"/>
            <a:ext cx="3383280" cy="30080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4360" y="1206514"/>
            <a:ext cx="520898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5000" dirty="0">
                <a:solidFill>
                  <a:schemeClr val="tx2">
                    <a:lumMod val="50000"/>
                  </a:schemeClr>
                </a:solidFill>
                <a:latin typeface="Montserrat Alternates Black" panose="00000A00000000000000" pitchFamily="50" charset="0"/>
                <a:ea typeface="Noto Serif Display Black" panose="020B0604020202020204"/>
                <a:cs typeface="Noto Serif Display Black" panose="020B0604020202020204"/>
              </a:rPr>
              <a:t>KHỞI NGHIỆP ĐỔI MỚI SÁNG TẠO</a:t>
            </a:r>
            <a:endParaRPr lang="en-US" sz="5000" dirty="0">
              <a:solidFill>
                <a:schemeClr val="tx2">
                  <a:lumMod val="50000"/>
                </a:schemeClr>
              </a:solidFill>
              <a:latin typeface="Montserrat Alternates Black" panose="00000A00000000000000" pitchFamily="50" charset="0"/>
              <a:ea typeface="Noto Serif Display Black" panose="020B0604020202020204"/>
              <a:cs typeface="Noto Serif Display Black" panose="020B0604020202020204"/>
            </a:endParaRPr>
          </a:p>
        </p:txBody>
      </p:sp>
      <p:sp>
        <p:nvSpPr>
          <p:cNvPr id="6" name="Google Shape;1208;p69"/>
          <p:cNvSpPr/>
          <p:nvPr/>
        </p:nvSpPr>
        <p:spPr>
          <a:xfrm>
            <a:off x="660372" y="3732405"/>
            <a:ext cx="3646260" cy="3732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chemeClr val="dk1">
                <a:alpha val="17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latin typeface="SVN-Product Sans" panose="020B0403030502040203" pitchFamily="34" charset="0"/>
              </a:rPr>
              <a:t>Nhóm thực hiện: Winner</a:t>
            </a:r>
            <a:endParaRPr dirty="0">
              <a:latin typeface="SVN-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22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1800;p84"/>
          <p:cNvSpPr/>
          <p:nvPr/>
        </p:nvSpPr>
        <p:spPr>
          <a:xfrm>
            <a:off x="1056755" y="1126750"/>
            <a:ext cx="2299224" cy="3667316"/>
          </a:xfrm>
          <a:prstGeom prst="roundRect">
            <a:avLst>
              <a:gd name="adj" fmla="val 12355"/>
            </a:avLst>
          </a:prstGeom>
          <a:solidFill>
            <a:schemeClr val="bg1"/>
          </a:solidFill>
          <a:ln>
            <a:noFill/>
          </a:ln>
          <a:effectLst>
            <a:outerShdw blurRad="57150" dist="47625" dir="5460000" algn="bl" rotWithShape="0">
              <a:schemeClr val="dk1">
                <a:alpha val="2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53" name="Google Shape;1800;p84"/>
          <p:cNvSpPr/>
          <p:nvPr/>
        </p:nvSpPr>
        <p:spPr>
          <a:xfrm>
            <a:off x="5865337" y="1126749"/>
            <a:ext cx="2299224" cy="3645972"/>
          </a:xfrm>
          <a:prstGeom prst="roundRect">
            <a:avLst>
              <a:gd name="adj" fmla="val 12355"/>
            </a:avLst>
          </a:prstGeom>
          <a:solidFill>
            <a:schemeClr val="bg1"/>
          </a:solidFill>
          <a:ln>
            <a:noFill/>
          </a:ln>
          <a:effectLst>
            <a:outerShdw blurRad="57150" dist="47625" dir="5460000" algn="bl" rotWithShape="0">
              <a:schemeClr val="dk1">
                <a:alpha val="2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1800;p84"/>
          <p:cNvSpPr/>
          <p:nvPr/>
        </p:nvSpPr>
        <p:spPr>
          <a:xfrm>
            <a:off x="3462312" y="1126749"/>
            <a:ext cx="2299224" cy="3645972"/>
          </a:xfrm>
          <a:prstGeom prst="roundRect">
            <a:avLst>
              <a:gd name="adj" fmla="val 12355"/>
            </a:avLst>
          </a:prstGeom>
          <a:solidFill>
            <a:schemeClr val="bg1"/>
          </a:solidFill>
          <a:ln>
            <a:noFill/>
          </a:ln>
          <a:effectLst>
            <a:outerShdw blurRad="57150" dist="47625" dir="5460000" algn="bl" rotWithShape="0">
              <a:schemeClr val="dk1">
                <a:alpha val="2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0756" y="809512"/>
            <a:ext cx="2444708" cy="768163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189" y="809512"/>
            <a:ext cx="2444708" cy="768163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932" y="809513"/>
            <a:ext cx="2444708" cy="768163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3617528" y="968180"/>
            <a:ext cx="207538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00" dirty="0" err="1">
                <a:latin typeface="Quicksand" panose="020B0604020202020204" charset="0"/>
              </a:rPr>
              <a:t>Trang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chủ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của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ứng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dụng</a:t>
            </a:r>
            <a:r>
              <a:rPr lang="en-US" sz="1300" dirty="0">
                <a:latin typeface="Quicksand" panose="020B0604020202020204" charset="0"/>
              </a:rPr>
              <a:t> “COACH” </a:t>
            </a:r>
          </a:p>
        </p:txBody>
      </p:sp>
      <p:sp>
        <p:nvSpPr>
          <p:cNvPr id="60" name="Rectangle 59"/>
          <p:cNvSpPr/>
          <p:nvPr/>
        </p:nvSpPr>
        <p:spPr>
          <a:xfrm>
            <a:off x="5756513" y="967703"/>
            <a:ext cx="2468951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00" dirty="0" err="1">
                <a:latin typeface="Quicksand" panose="020B0604020202020204" charset="0"/>
              </a:rPr>
              <a:t>Giao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diện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của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tính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năng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Đặt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xe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của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ứng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dụng</a:t>
            </a:r>
            <a:r>
              <a:rPr lang="en-US" sz="1300" dirty="0">
                <a:latin typeface="Quicksand" panose="020B0604020202020204" charset="0"/>
              </a:rPr>
              <a:t> “COACH”</a:t>
            </a:r>
          </a:p>
        </p:txBody>
      </p:sp>
      <p:sp>
        <p:nvSpPr>
          <p:cNvPr id="61" name="Rectangle 60"/>
          <p:cNvSpPr/>
          <p:nvPr/>
        </p:nvSpPr>
        <p:spPr>
          <a:xfrm>
            <a:off x="1013918" y="967704"/>
            <a:ext cx="2430965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00" dirty="0" err="1">
                <a:latin typeface="Quicksand" panose="020B0604020202020204" charset="0"/>
              </a:rPr>
              <a:t>Giao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diện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đăng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nhập</a:t>
            </a:r>
            <a:endParaRPr lang="en-US" sz="1300" dirty="0">
              <a:latin typeface="Quicksand" panose="020B0604020202020204" charset="0"/>
            </a:endParaRPr>
          </a:p>
          <a:p>
            <a:pPr algn="ctr"/>
            <a:r>
              <a:rPr lang="en-US" sz="1300" dirty="0" err="1">
                <a:latin typeface="Quicksand" panose="020B0604020202020204" charset="0"/>
              </a:rPr>
              <a:t>ứng</a:t>
            </a:r>
            <a:r>
              <a:rPr lang="en-US" sz="1300" dirty="0">
                <a:latin typeface="Quicksand" panose="020B0604020202020204" charset="0"/>
              </a:rPr>
              <a:t> </a:t>
            </a:r>
            <a:r>
              <a:rPr lang="en-US" sz="1300" dirty="0" err="1">
                <a:latin typeface="Quicksand" panose="020B0604020202020204" charset="0"/>
              </a:rPr>
              <a:t>dụng</a:t>
            </a:r>
            <a:r>
              <a:rPr lang="en-US" sz="1300" dirty="0">
                <a:latin typeface="Quicksand" panose="020B0604020202020204" charset="0"/>
              </a:rPr>
              <a:t> “COACH”</a:t>
            </a:r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4"/>
          <a:srcRect l="33447" t="-861" r="34674"/>
          <a:stretch/>
        </p:blipFill>
        <p:spPr>
          <a:xfrm>
            <a:off x="1269999" y="1489143"/>
            <a:ext cx="1874109" cy="3304923"/>
          </a:xfrm>
          <a:prstGeom prst="rect">
            <a:avLst/>
          </a:prstGeom>
        </p:spPr>
      </p:pic>
      <p:pic>
        <p:nvPicPr>
          <p:cNvPr id="176" name="Picture 17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8773" y="1482750"/>
            <a:ext cx="2040033" cy="3286931"/>
          </a:xfrm>
          <a:prstGeom prst="rect">
            <a:avLst/>
          </a:prstGeom>
        </p:spPr>
      </p:pic>
      <p:pic>
        <p:nvPicPr>
          <p:cNvPr id="177" name="Picture 17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6188" y="1485790"/>
            <a:ext cx="2052710" cy="330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3674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87"/>
          <p:cNvSpPr/>
          <p:nvPr/>
        </p:nvSpPr>
        <p:spPr>
          <a:xfrm>
            <a:off x="1596285" y="2422548"/>
            <a:ext cx="4067131" cy="1926427"/>
          </a:xfrm>
          <a:prstGeom prst="roundRect">
            <a:avLst>
              <a:gd name="adj" fmla="val 31653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47625" dir="5400000" algn="bl" rotWithShape="0">
              <a:schemeClr val="dk1">
                <a:alpha val="2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87"/>
          <p:cNvSpPr txBox="1">
            <a:spLocks noGrp="1"/>
          </p:cNvSpPr>
          <p:nvPr>
            <p:ph type="title"/>
          </p:nvPr>
        </p:nvSpPr>
        <p:spPr>
          <a:xfrm>
            <a:off x="1596285" y="1170048"/>
            <a:ext cx="4658605" cy="13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dirty="0">
                <a:latin typeface="SVN-Product Sans" panose="020B0403030502040203" pitchFamily="34" charset="0"/>
              </a:rPr>
              <a:t>NHỮNG TÍNH NĂNG CỦA ỨNG DỤNG</a:t>
            </a:r>
            <a:endParaRPr sz="3200" dirty="0">
              <a:latin typeface="SVN-Product Sans" panose="020B0403030502040203" pitchFamily="34" charset="0"/>
            </a:endParaRPr>
          </a:p>
        </p:txBody>
      </p:sp>
      <p:sp>
        <p:nvSpPr>
          <p:cNvPr id="1915" name="Google Shape;1915;p87"/>
          <p:cNvSpPr txBox="1">
            <a:spLocks noGrp="1"/>
          </p:cNvSpPr>
          <p:nvPr>
            <p:ph type="subTitle" idx="1"/>
          </p:nvPr>
        </p:nvSpPr>
        <p:spPr>
          <a:xfrm>
            <a:off x="1679167" y="3040592"/>
            <a:ext cx="3848986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Hỗ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trợ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đặt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vé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nhanh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chóng</a:t>
            </a:r>
            <a:endParaRPr lang="vi-VN" dirty="0">
              <a:solidFill>
                <a:schemeClr val="bg1">
                  <a:lumMod val="10000"/>
                </a:schemeClr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Thanh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toán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nhanh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gọn</a:t>
            </a:r>
            <a:endParaRPr lang="vi-VN" dirty="0">
              <a:solidFill>
                <a:schemeClr val="bg1">
                  <a:lumMod val="10000"/>
                </a:schemeClr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Quan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sát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lộ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trình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di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chuyển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của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xe</a:t>
            </a:r>
            <a:endParaRPr lang="vi-VN" dirty="0">
              <a:solidFill>
                <a:schemeClr val="bg1">
                  <a:lumMod val="10000"/>
                </a:schemeClr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Bảo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mật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thông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tin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khách</a:t>
            </a:r>
            <a:r>
              <a:rPr lang="vi-VN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hàng</a:t>
            </a:r>
            <a:endParaRPr lang="vi-VN" dirty="0">
              <a:solidFill>
                <a:schemeClr val="bg1">
                  <a:lumMod val="10000"/>
                </a:schemeClr>
              </a:solidFill>
            </a:endParaRPr>
          </a:p>
          <a:p>
            <a:pPr marL="139700" indent="0" algn="just"/>
            <a:r>
              <a:rPr lang="vi-VN" dirty="0">
                <a:solidFill>
                  <a:schemeClr val="bg1">
                    <a:lumMod val="10000"/>
                  </a:schemeClr>
                </a:solidFill>
              </a:rPr>
              <a:t>     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tối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ưu</a:t>
            </a:r>
            <a:endParaRPr lang="vi-VN" dirty="0">
              <a:solidFill>
                <a:schemeClr val="bg1">
                  <a:lumMod val="10000"/>
                </a:schemeClr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Tích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điểm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đổi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voucher</a:t>
            </a:r>
            <a:endParaRPr lang="vi-VN" dirty="0">
              <a:solidFill>
                <a:schemeClr val="bg1">
                  <a:lumMod val="10000"/>
                </a:schemeClr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Đánh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giá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sự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10000"/>
                  </a:schemeClr>
                </a:solidFill>
              </a:rPr>
              <a:t>hài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 l</a:t>
            </a:r>
            <a:r>
              <a:rPr lang="vi-VN" dirty="0">
                <a:solidFill>
                  <a:schemeClr val="bg1">
                    <a:lumMod val="10000"/>
                  </a:schemeClr>
                </a:solidFill>
              </a:rPr>
              <a:t>ò</a:t>
            </a:r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ng</a:t>
            </a:r>
            <a:endParaRPr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917" name="Google Shape;1917;p87"/>
          <p:cNvSpPr txBox="1">
            <a:spLocks noGrp="1"/>
          </p:cNvSpPr>
          <p:nvPr>
            <p:ph type="title" idx="2"/>
          </p:nvPr>
        </p:nvSpPr>
        <p:spPr>
          <a:xfrm>
            <a:off x="647641" y="1295940"/>
            <a:ext cx="9690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vi-VN" dirty="0"/>
              <a:t>3</a:t>
            </a:r>
            <a:endParaRPr dirty="0"/>
          </a:p>
        </p:txBody>
      </p:sp>
      <p:grpSp>
        <p:nvGrpSpPr>
          <p:cNvPr id="1918" name="Google Shape;1918;p87"/>
          <p:cNvGrpSpPr/>
          <p:nvPr/>
        </p:nvGrpSpPr>
        <p:grpSpPr>
          <a:xfrm>
            <a:off x="5865108" y="1421749"/>
            <a:ext cx="2167804" cy="2740674"/>
            <a:chOff x="6183319" y="1488475"/>
            <a:chExt cx="2520409" cy="3186460"/>
          </a:xfrm>
        </p:grpSpPr>
        <p:sp>
          <p:nvSpPr>
            <p:cNvPr id="1919" name="Google Shape;1919;p87"/>
            <p:cNvSpPr/>
            <p:nvPr/>
          </p:nvSpPr>
          <p:spPr>
            <a:xfrm>
              <a:off x="6411651" y="1488475"/>
              <a:ext cx="1852393" cy="3186460"/>
            </a:xfrm>
            <a:custGeom>
              <a:avLst/>
              <a:gdLst/>
              <a:ahLst/>
              <a:cxnLst/>
              <a:rect l="l" t="t" r="r" b="b"/>
              <a:pathLst>
                <a:path w="14842" h="25531" extrusionOk="0">
                  <a:moveTo>
                    <a:pt x="1401" y="0"/>
                  </a:moveTo>
                  <a:cubicBezTo>
                    <a:pt x="782" y="0"/>
                    <a:pt x="281" y="502"/>
                    <a:pt x="281" y="1120"/>
                  </a:cubicBezTo>
                  <a:lnTo>
                    <a:pt x="281" y="2697"/>
                  </a:lnTo>
                  <a:cubicBezTo>
                    <a:pt x="118" y="2742"/>
                    <a:pt x="1" y="2896"/>
                    <a:pt x="1" y="3069"/>
                  </a:cubicBezTo>
                  <a:lnTo>
                    <a:pt x="1" y="5567"/>
                  </a:lnTo>
                  <a:cubicBezTo>
                    <a:pt x="1" y="5741"/>
                    <a:pt x="118" y="5892"/>
                    <a:pt x="281" y="5940"/>
                  </a:cubicBezTo>
                  <a:lnTo>
                    <a:pt x="281" y="24410"/>
                  </a:lnTo>
                  <a:cubicBezTo>
                    <a:pt x="281" y="25029"/>
                    <a:pt x="782" y="25530"/>
                    <a:pt x="1401" y="25530"/>
                  </a:cubicBezTo>
                  <a:lnTo>
                    <a:pt x="13442" y="25530"/>
                  </a:lnTo>
                  <a:cubicBezTo>
                    <a:pt x="14060" y="25530"/>
                    <a:pt x="14562" y="25029"/>
                    <a:pt x="14562" y="24410"/>
                  </a:cubicBezTo>
                  <a:lnTo>
                    <a:pt x="14562" y="5940"/>
                  </a:lnTo>
                  <a:cubicBezTo>
                    <a:pt x="14724" y="5892"/>
                    <a:pt x="14842" y="5741"/>
                    <a:pt x="14842" y="5567"/>
                  </a:cubicBezTo>
                  <a:lnTo>
                    <a:pt x="14842" y="3069"/>
                  </a:lnTo>
                  <a:cubicBezTo>
                    <a:pt x="14842" y="2896"/>
                    <a:pt x="14724" y="2742"/>
                    <a:pt x="14562" y="2697"/>
                  </a:cubicBezTo>
                  <a:lnTo>
                    <a:pt x="14562" y="1120"/>
                  </a:lnTo>
                  <a:cubicBezTo>
                    <a:pt x="14562" y="502"/>
                    <a:pt x="14060" y="0"/>
                    <a:pt x="13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87"/>
            <p:cNvSpPr/>
            <p:nvPr/>
          </p:nvSpPr>
          <p:spPr>
            <a:xfrm>
              <a:off x="6542698" y="1581706"/>
              <a:ext cx="1590297" cy="2609850"/>
            </a:xfrm>
            <a:custGeom>
              <a:avLst/>
              <a:gdLst/>
              <a:ahLst/>
              <a:cxnLst/>
              <a:rect l="l" t="t" r="r" b="b"/>
              <a:pathLst>
                <a:path w="12742" h="20911" extrusionOk="0">
                  <a:moveTo>
                    <a:pt x="1003" y="1"/>
                  </a:moveTo>
                  <a:cubicBezTo>
                    <a:pt x="457" y="1"/>
                    <a:pt x="1" y="443"/>
                    <a:pt x="1" y="1003"/>
                  </a:cubicBezTo>
                  <a:lnTo>
                    <a:pt x="1" y="20910"/>
                  </a:lnTo>
                  <a:lnTo>
                    <a:pt x="12742" y="20910"/>
                  </a:lnTo>
                  <a:lnTo>
                    <a:pt x="12742" y="1003"/>
                  </a:lnTo>
                  <a:cubicBezTo>
                    <a:pt x="12742" y="443"/>
                    <a:pt x="12288" y="1"/>
                    <a:pt x="11739" y="1"/>
                  </a:cubicBezTo>
                  <a:lnTo>
                    <a:pt x="9334" y="1"/>
                  </a:lnTo>
                  <a:lnTo>
                    <a:pt x="9334" y="315"/>
                  </a:lnTo>
                  <a:cubicBezTo>
                    <a:pt x="9334" y="609"/>
                    <a:pt x="9101" y="841"/>
                    <a:pt x="8810" y="841"/>
                  </a:cubicBezTo>
                  <a:lnTo>
                    <a:pt x="3932" y="841"/>
                  </a:lnTo>
                  <a:cubicBezTo>
                    <a:pt x="3641" y="841"/>
                    <a:pt x="3408" y="609"/>
                    <a:pt x="3408" y="315"/>
                  </a:cubicBezTo>
                  <a:lnTo>
                    <a:pt x="3408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10801400" scaled="0"/>
            </a:gra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87"/>
            <p:cNvSpPr/>
            <p:nvPr/>
          </p:nvSpPr>
          <p:spPr>
            <a:xfrm>
              <a:off x="7199429" y="4294498"/>
              <a:ext cx="276948" cy="276948"/>
            </a:xfrm>
            <a:custGeom>
              <a:avLst/>
              <a:gdLst/>
              <a:ahLst/>
              <a:cxnLst/>
              <a:rect l="l" t="t" r="r" b="b"/>
              <a:pathLst>
                <a:path w="2219" h="2219" extrusionOk="0">
                  <a:moveTo>
                    <a:pt x="1109" y="0"/>
                  </a:moveTo>
                  <a:cubicBezTo>
                    <a:pt x="501" y="0"/>
                    <a:pt x="0" y="504"/>
                    <a:pt x="0" y="1109"/>
                  </a:cubicBezTo>
                  <a:cubicBezTo>
                    <a:pt x="0" y="1728"/>
                    <a:pt x="501" y="2218"/>
                    <a:pt x="1109" y="2218"/>
                  </a:cubicBezTo>
                  <a:cubicBezTo>
                    <a:pt x="1728" y="2218"/>
                    <a:pt x="2218" y="1728"/>
                    <a:pt x="2218" y="1109"/>
                  </a:cubicBezTo>
                  <a:cubicBezTo>
                    <a:pt x="2218" y="504"/>
                    <a:pt x="1728" y="0"/>
                    <a:pt x="1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87"/>
            <p:cNvSpPr/>
            <p:nvPr/>
          </p:nvSpPr>
          <p:spPr>
            <a:xfrm>
              <a:off x="6683854" y="1771162"/>
              <a:ext cx="555144" cy="553396"/>
            </a:xfrm>
            <a:custGeom>
              <a:avLst/>
              <a:gdLst/>
              <a:ahLst/>
              <a:cxnLst/>
              <a:rect l="l" t="t" r="r" b="b"/>
              <a:pathLst>
                <a:path w="4448" h="4434" extrusionOk="0">
                  <a:moveTo>
                    <a:pt x="306" y="1"/>
                  </a:moveTo>
                  <a:cubicBezTo>
                    <a:pt x="141" y="1"/>
                    <a:pt x="1" y="141"/>
                    <a:pt x="1" y="303"/>
                  </a:cubicBezTo>
                  <a:lnTo>
                    <a:pt x="1" y="4142"/>
                  </a:lnTo>
                  <a:cubicBezTo>
                    <a:pt x="1" y="4305"/>
                    <a:pt x="141" y="4433"/>
                    <a:pt x="306" y="4433"/>
                  </a:cubicBezTo>
                  <a:lnTo>
                    <a:pt x="4142" y="4433"/>
                  </a:lnTo>
                  <a:cubicBezTo>
                    <a:pt x="4308" y="4433"/>
                    <a:pt x="4448" y="4305"/>
                    <a:pt x="4448" y="4142"/>
                  </a:cubicBezTo>
                  <a:lnTo>
                    <a:pt x="4448" y="303"/>
                  </a:lnTo>
                  <a:cubicBezTo>
                    <a:pt x="4448" y="141"/>
                    <a:pt x="4308" y="1"/>
                    <a:pt x="4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87"/>
            <p:cNvSpPr/>
            <p:nvPr/>
          </p:nvSpPr>
          <p:spPr>
            <a:xfrm>
              <a:off x="7334969" y="1890352"/>
              <a:ext cx="656862" cy="38191"/>
            </a:xfrm>
            <a:custGeom>
              <a:avLst/>
              <a:gdLst/>
              <a:ahLst/>
              <a:cxnLst/>
              <a:rect l="l" t="t" r="r" b="b"/>
              <a:pathLst>
                <a:path w="5263" h="306" extrusionOk="0">
                  <a:moveTo>
                    <a:pt x="141" y="1"/>
                  </a:moveTo>
                  <a:cubicBezTo>
                    <a:pt x="60" y="1"/>
                    <a:pt x="1" y="71"/>
                    <a:pt x="1" y="152"/>
                  </a:cubicBezTo>
                  <a:cubicBezTo>
                    <a:pt x="1" y="236"/>
                    <a:pt x="60" y="306"/>
                    <a:pt x="141" y="306"/>
                  </a:cubicBezTo>
                  <a:lnTo>
                    <a:pt x="5111" y="306"/>
                  </a:lnTo>
                  <a:cubicBezTo>
                    <a:pt x="5192" y="306"/>
                    <a:pt x="5262" y="236"/>
                    <a:pt x="5262" y="152"/>
                  </a:cubicBezTo>
                  <a:cubicBezTo>
                    <a:pt x="5262" y="71"/>
                    <a:pt x="5192" y="1"/>
                    <a:pt x="5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87"/>
            <p:cNvSpPr/>
            <p:nvPr/>
          </p:nvSpPr>
          <p:spPr>
            <a:xfrm>
              <a:off x="7334969" y="1983707"/>
              <a:ext cx="656862" cy="36444"/>
            </a:xfrm>
            <a:custGeom>
              <a:avLst/>
              <a:gdLst/>
              <a:ahLst/>
              <a:cxnLst/>
              <a:rect l="l" t="t" r="r" b="b"/>
              <a:pathLst>
                <a:path w="5263" h="292" extrusionOk="0">
                  <a:moveTo>
                    <a:pt x="141" y="0"/>
                  </a:moveTo>
                  <a:cubicBezTo>
                    <a:pt x="60" y="0"/>
                    <a:pt x="1" y="59"/>
                    <a:pt x="1" y="140"/>
                  </a:cubicBezTo>
                  <a:cubicBezTo>
                    <a:pt x="1" y="221"/>
                    <a:pt x="60" y="291"/>
                    <a:pt x="141" y="291"/>
                  </a:cubicBezTo>
                  <a:lnTo>
                    <a:pt x="5111" y="291"/>
                  </a:lnTo>
                  <a:cubicBezTo>
                    <a:pt x="5192" y="291"/>
                    <a:pt x="5262" y="221"/>
                    <a:pt x="5262" y="140"/>
                  </a:cubicBezTo>
                  <a:cubicBezTo>
                    <a:pt x="5262" y="59"/>
                    <a:pt x="5192" y="0"/>
                    <a:pt x="5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87"/>
            <p:cNvSpPr/>
            <p:nvPr/>
          </p:nvSpPr>
          <p:spPr>
            <a:xfrm>
              <a:off x="7334969" y="2075190"/>
              <a:ext cx="656862" cy="38316"/>
            </a:xfrm>
            <a:custGeom>
              <a:avLst/>
              <a:gdLst/>
              <a:ahLst/>
              <a:cxnLst/>
              <a:rect l="l" t="t" r="r" b="b"/>
              <a:pathLst>
                <a:path w="5263" h="307" extrusionOk="0">
                  <a:moveTo>
                    <a:pt x="141" y="1"/>
                  </a:moveTo>
                  <a:cubicBezTo>
                    <a:pt x="60" y="1"/>
                    <a:pt x="1" y="71"/>
                    <a:pt x="1" y="155"/>
                  </a:cubicBezTo>
                  <a:cubicBezTo>
                    <a:pt x="1" y="236"/>
                    <a:pt x="60" y="306"/>
                    <a:pt x="141" y="306"/>
                  </a:cubicBezTo>
                  <a:lnTo>
                    <a:pt x="5111" y="306"/>
                  </a:lnTo>
                  <a:cubicBezTo>
                    <a:pt x="5192" y="306"/>
                    <a:pt x="5262" y="236"/>
                    <a:pt x="5262" y="155"/>
                  </a:cubicBezTo>
                  <a:cubicBezTo>
                    <a:pt x="5262" y="71"/>
                    <a:pt x="5192" y="1"/>
                    <a:pt x="5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87"/>
            <p:cNvSpPr/>
            <p:nvPr/>
          </p:nvSpPr>
          <p:spPr>
            <a:xfrm>
              <a:off x="7334969" y="2168545"/>
              <a:ext cx="656862" cy="36444"/>
            </a:xfrm>
            <a:custGeom>
              <a:avLst/>
              <a:gdLst/>
              <a:ahLst/>
              <a:cxnLst/>
              <a:rect l="l" t="t" r="r" b="b"/>
              <a:pathLst>
                <a:path w="5263" h="292" extrusionOk="0">
                  <a:moveTo>
                    <a:pt x="141" y="1"/>
                  </a:moveTo>
                  <a:cubicBezTo>
                    <a:pt x="60" y="1"/>
                    <a:pt x="1" y="59"/>
                    <a:pt x="1" y="141"/>
                  </a:cubicBezTo>
                  <a:cubicBezTo>
                    <a:pt x="1" y="222"/>
                    <a:pt x="60" y="292"/>
                    <a:pt x="141" y="292"/>
                  </a:cubicBezTo>
                  <a:lnTo>
                    <a:pt x="5111" y="292"/>
                  </a:lnTo>
                  <a:cubicBezTo>
                    <a:pt x="5192" y="292"/>
                    <a:pt x="5262" y="222"/>
                    <a:pt x="5262" y="141"/>
                  </a:cubicBezTo>
                  <a:cubicBezTo>
                    <a:pt x="5262" y="59"/>
                    <a:pt x="5192" y="1"/>
                    <a:pt x="5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87"/>
            <p:cNvSpPr/>
            <p:nvPr/>
          </p:nvSpPr>
          <p:spPr>
            <a:xfrm>
              <a:off x="6829628" y="1870133"/>
              <a:ext cx="257727" cy="355452"/>
            </a:xfrm>
            <a:custGeom>
              <a:avLst/>
              <a:gdLst/>
              <a:ahLst/>
              <a:cxnLst/>
              <a:rect l="l" t="t" r="r" b="b"/>
              <a:pathLst>
                <a:path w="2065" h="2848" extrusionOk="0">
                  <a:moveTo>
                    <a:pt x="1039" y="0"/>
                  </a:moveTo>
                  <a:cubicBezTo>
                    <a:pt x="689" y="0"/>
                    <a:pt x="421" y="280"/>
                    <a:pt x="421" y="619"/>
                  </a:cubicBezTo>
                  <a:cubicBezTo>
                    <a:pt x="421" y="910"/>
                    <a:pt x="619" y="1143"/>
                    <a:pt x="888" y="1213"/>
                  </a:cubicBezTo>
                  <a:cubicBezTo>
                    <a:pt x="384" y="1330"/>
                    <a:pt x="1" y="1983"/>
                    <a:pt x="1" y="2789"/>
                  </a:cubicBezTo>
                  <a:lnTo>
                    <a:pt x="1" y="2848"/>
                  </a:lnTo>
                  <a:lnTo>
                    <a:pt x="2064" y="2848"/>
                  </a:lnTo>
                  <a:lnTo>
                    <a:pt x="2064" y="2789"/>
                  </a:lnTo>
                  <a:cubicBezTo>
                    <a:pt x="2064" y="1983"/>
                    <a:pt x="1681" y="1330"/>
                    <a:pt x="1180" y="1213"/>
                  </a:cubicBezTo>
                  <a:cubicBezTo>
                    <a:pt x="1448" y="1143"/>
                    <a:pt x="1644" y="910"/>
                    <a:pt x="1644" y="619"/>
                  </a:cubicBezTo>
                  <a:cubicBezTo>
                    <a:pt x="1644" y="280"/>
                    <a:pt x="1378" y="0"/>
                    <a:pt x="10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87"/>
            <p:cNvSpPr/>
            <p:nvPr/>
          </p:nvSpPr>
          <p:spPr>
            <a:xfrm>
              <a:off x="6235425" y="3399826"/>
              <a:ext cx="1003452" cy="636518"/>
            </a:xfrm>
            <a:custGeom>
              <a:avLst/>
              <a:gdLst/>
              <a:ahLst/>
              <a:cxnLst/>
              <a:rect l="l" t="t" r="r" b="b"/>
              <a:pathLst>
                <a:path w="8040" h="5100" extrusionOk="0">
                  <a:moveTo>
                    <a:pt x="468" y="1"/>
                  </a:moveTo>
                  <a:cubicBezTo>
                    <a:pt x="210" y="1"/>
                    <a:pt x="0" y="211"/>
                    <a:pt x="0" y="480"/>
                  </a:cubicBezTo>
                  <a:lnTo>
                    <a:pt x="0" y="4635"/>
                  </a:lnTo>
                  <a:cubicBezTo>
                    <a:pt x="0" y="4890"/>
                    <a:pt x="210" y="5100"/>
                    <a:pt x="468" y="5100"/>
                  </a:cubicBezTo>
                  <a:lnTo>
                    <a:pt x="7572" y="5100"/>
                  </a:lnTo>
                  <a:cubicBezTo>
                    <a:pt x="7830" y="5100"/>
                    <a:pt x="8040" y="4890"/>
                    <a:pt x="8040" y="4635"/>
                  </a:cubicBezTo>
                  <a:lnTo>
                    <a:pt x="8040" y="480"/>
                  </a:lnTo>
                  <a:cubicBezTo>
                    <a:pt x="8040" y="211"/>
                    <a:pt x="7830" y="1"/>
                    <a:pt x="7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87"/>
            <p:cNvSpPr/>
            <p:nvPr/>
          </p:nvSpPr>
          <p:spPr>
            <a:xfrm>
              <a:off x="6516364" y="3497674"/>
              <a:ext cx="441569" cy="441195"/>
            </a:xfrm>
            <a:custGeom>
              <a:avLst/>
              <a:gdLst/>
              <a:ahLst/>
              <a:cxnLst/>
              <a:rect l="l" t="t" r="r" b="b"/>
              <a:pathLst>
                <a:path w="3538" h="3535" extrusionOk="0">
                  <a:moveTo>
                    <a:pt x="1762" y="1"/>
                  </a:moveTo>
                  <a:cubicBezTo>
                    <a:pt x="796" y="1"/>
                    <a:pt x="1" y="793"/>
                    <a:pt x="1" y="1773"/>
                  </a:cubicBezTo>
                  <a:cubicBezTo>
                    <a:pt x="1" y="2742"/>
                    <a:pt x="796" y="3535"/>
                    <a:pt x="1762" y="3535"/>
                  </a:cubicBezTo>
                  <a:cubicBezTo>
                    <a:pt x="2742" y="3535"/>
                    <a:pt x="3537" y="2742"/>
                    <a:pt x="3537" y="1773"/>
                  </a:cubicBezTo>
                  <a:cubicBezTo>
                    <a:pt x="3537" y="793"/>
                    <a:pt x="2742" y="1"/>
                    <a:pt x="17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87"/>
            <p:cNvSpPr/>
            <p:nvPr/>
          </p:nvSpPr>
          <p:spPr>
            <a:xfrm>
              <a:off x="6638675" y="3605382"/>
              <a:ext cx="196946" cy="225902"/>
            </a:xfrm>
            <a:custGeom>
              <a:avLst/>
              <a:gdLst/>
              <a:ahLst/>
              <a:cxnLst/>
              <a:rect l="l" t="t" r="r" b="b"/>
              <a:pathLst>
                <a:path w="1578" h="1810" extrusionOk="0">
                  <a:moveTo>
                    <a:pt x="1" y="0"/>
                  </a:moveTo>
                  <a:lnTo>
                    <a:pt x="1" y="1809"/>
                  </a:lnTo>
                  <a:lnTo>
                    <a:pt x="1577" y="9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87"/>
            <p:cNvSpPr/>
            <p:nvPr/>
          </p:nvSpPr>
          <p:spPr>
            <a:xfrm>
              <a:off x="7476250" y="2817913"/>
              <a:ext cx="589715" cy="590090"/>
            </a:xfrm>
            <a:custGeom>
              <a:avLst/>
              <a:gdLst/>
              <a:ahLst/>
              <a:cxnLst/>
              <a:rect l="l" t="t" r="r" b="b"/>
              <a:pathLst>
                <a:path w="4725" h="4728" extrusionOk="0">
                  <a:moveTo>
                    <a:pt x="2358" y="0"/>
                  </a:moveTo>
                  <a:cubicBezTo>
                    <a:pt x="1050" y="0"/>
                    <a:pt x="0" y="1064"/>
                    <a:pt x="0" y="2358"/>
                  </a:cubicBezTo>
                  <a:cubicBezTo>
                    <a:pt x="0" y="3666"/>
                    <a:pt x="1050" y="4727"/>
                    <a:pt x="2358" y="4727"/>
                  </a:cubicBezTo>
                  <a:cubicBezTo>
                    <a:pt x="3663" y="4727"/>
                    <a:pt x="4724" y="3666"/>
                    <a:pt x="4724" y="2358"/>
                  </a:cubicBezTo>
                  <a:cubicBezTo>
                    <a:pt x="4724" y="1064"/>
                    <a:pt x="3663" y="0"/>
                    <a:pt x="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87"/>
            <p:cNvSpPr/>
            <p:nvPr/>
          </p:nvSpPr>
          <p:spPr>
            <a:xfrm>
              <a:off x="7387388" y="2729176"/>
              <a:ext cx="765944" cy="766193"/>
            </a:xfrm>
            <a:custGeom>
              <a:avLst/>
              <a:gdLst/>
              <a:ahLst/>
              <a:cxnLst/>
              <a:rect l="l" t="t" r="r" b="b"/>
              <a:pathLst>
                <a:path w="6137" h="6139" extrusionOk="0">
                  <a:moveTo>
                    <a:pt x="3070" y="851"/>
                  </a:moveTo>
                  <a:cubicBezTo>
                    <a:pt x="4294" y="851"/>
                    <a:pt x="5285" y="1845"/>
                    <a:pt x="5285" y="3069"/>
                  </a:cubicBezTo>
                  <a:cubicBezTo>
                    <a:pt x="5285" y="4296"/>
                    <a:pt x="4294" y="5298"/>
                    <a:pt x="3070" y="5298"/>
                  </a:cubicBezTo>
                  <a:cubicBezTo>
                    <a:pt x="2580" y="5298"/>
                    <a:pt x="2123" y="5136"/>
                    <a:pt x="1751" y="4856"/>
                  </a:cubicBezTo>
                  <a:cubicBezTo>
                    <a:pt x="1202" y="4458"/>
                    <a:pt x="852" y="3806"/>
                    <a:pt x="852" y="3069"/>
                  </a:cubicBezTo>
                  <a:cubicBezTo>
                    <a:pt x="852" y="2347"/>
                    <a:pt x="1202" y="1691"/>
                    <a:pt x="1751" y="1285"/>
                  </a:cubicBezTo>
                  <a:cubicBezTo>
                    <a:pt x="2123" y="1017"/>
                    <a:pt x="2580" y="851"/>
                    <a:pt x="3070" y="851"/>
                  </a:cubicBezTo>
                  <a:close/>
                  <a:moveTo>
                    <a:pt x="3070" y="0"/>
                  </a:moveTo>
                  <a:cubicBezTo>
                    <a:pt x="2345" y="0"/>
                    <a:pt x="1670" y="258"/>
                    <a:pt x="1143" y="689"/>
                  </a:cubicBezTo>
                  <a:cubicBezTo>
                    <a:pt x="443" y="1249"/>
                    <a:pt x="1" y="2111"/>
                    <a:pt x="1" y="3069"/>
                  </a:cubicBezTo>
                  <a:cubicBezTo>
                    <a:pt x="1" y="4038"/>
                    <a:pt x="443" y="4901"/>
                    <a:pt x="1143" y="5461"/>
                  </a:cubicBezTo>
                  <a:cubicBezTo>
                    <a:pt x="1670" y="5892"/>
                    <a:pt x="2345" y="6138"/>
                    <a:pt x="3070" y="6138"/>
                  </a:cubicBezTo>
                  <a:cubicBezTo>
                    <a:pt x="4761" y="6138"/>
                    <a:pt x="6136" y="4772"/>
                    <a:pt x="6136" y="3069"/>
                  </a:cubicBezTo>
                  <a:cubicBezTo>
                    <a:pt x="6136" y="1378"/>
                    <a:pt x="4761" y="0"/>
                    <a:pt x="30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87"/>
            <p:cNvSpPr/>
            <p:nvPr/>
          </p:nvSpPr>
          <p:spPr>
            <a:xfrm>
              <a:off x="7946645" y="3600075"/>
              <a:ext cx="757082" cy="237384"/>
            </a:xfrm>
            <a:custGeom>
              <a:avLst/>
              <a:gdLst/>
              <a:ahLst/>
              <a:cxnLst/>
              <a:rect l="l" t="t" r="r" b="b"/>
              <a:pathLst>
                <a:path w="6066" h="1902" extrusionOk="0">
                  <a:moveTo>
                    <a:pt x="944" y="0"/>
                  </a:moveTo>
                  <a:cubicBezTo>
                    <a:pt x="420" y="0"/>
                    <a:pt x="0" y="420"/>
                    <a:pt x="0" y="944"/>
                  </a:cubicBezTo>
                  <a:cubicBezTo>
                    <a:pt x="0" y="1470"/>
                    <a:pt x="420" y="1902"/>
                    <a:pt x="944" y="1902"/>
                  </a:cubicBezTo>
                  <a:lnTo>
                    <a:pt x="5122" y="1902"/>
                  </a:lnTo>
                  <a:cubicBezTo>
                    <a:pt x="5645" y="1902"/>
                    <a:pt x="6065" y="1470"/>
                    <a:pt x="6065" y="944"/>
                  </a:cubicBezTo>
                  <a:cubicBezTo>
                    <a:pt x="6065" y="420"/>
                    <a:pt x="5645" y="0"/>
                    <a:pt x="5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87"/>
            <p:cNvSpPr/>
            <p:nvPr/>
          </p:nvSpPr>
          <p:spPr>
            <a:xfrm>
              <a:off x="8023776" y="3635021"/>
              <a:ext cx="166244" cy="166119"/>
            </a:xfrm>
            <a:custGeom>
              <a:avLst/>
              <a:gdLst/>
              <a:ahLst/>
              <a:cxnLst/>
              <a:rect l="l" t="t" r="r" b="b"/>
              <a:pathLst>
                <a:path w="1332" h="1331" extrusionOk="0">
                  <a:moveTo>
                    <a:pt x="665" y="0"/>
                  </a:moveTo>
                  <a:cubicBezTo>
                    <a:pt x="292" y="0"/>
                    <a:pt x="1" y="303"/>
                    <a:pt x="1" y="664"/>
                  </a:cubicBezTo>
                  <a:cubicBezTo>
                    <a:pt x="1" y="1039"/>
                    <a:pt x="292" y="1330"/>
                    <a:pt x="665" y="1330"/>
                  </a:cubicBezTo>
                  <a:cubicBezTo>
                    <a:pt x="1026" y="1330"/>
                    <a:pt x="1331" y="1039"/>
                    <a:pt x="1331" y="664"/>
                  </a:cubicBezTo>
                  <a:cubicBezTo>
                    <a:pt x="1331" y="303"/>
                    <a:pt x="1026" y="0"/>
                    <a:pt x="6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87"/>
            <p:cNvSpPr/>
            <p:nvPr/>
          </p:nvSpPr>
          <p:spPr>
            <a:xfrm>
              <a:off x="7946645" y="3889751"/>
              <a:ext cx="757082" cy="237509"/>
            </a:xfrm>
            <a:custGeom>
              <a:avLst/>
              <a:gdLst/>
              <a:ahLst/>
              <a:cxnLst/>
              <a:rect l="l" t="t" r="r" b="b"/>
              <a:pathLst>
                <a:path w="6066" h="1903" extrusionOk="0">
                  <a:moveTo>
                    <a:pt x="944" y="1"/>
                  </a:moveTo>
                  <a:cubicBezTo>
                    <a:pt x="420" y="1"/>
                    <a:pt x="0" y="432"/>
                    <a:pt x="0" y="958"/>
                  </a:cubicBezTo>
                  <a:cubicBezTo>
                    <a:pt x="0" y="1482"/>
                    <a:pt x="420" y="1902"/>
                    <a:pt x="944" y="1902"/>
                  </a:cubicBezTo>
                  <a:lnTo>
                    <a:pt x="5122" y="1902"/>
                  </a:lnTo>
                  <a:cubicBezTo>
                    <a:pt x="5645" y="1902"/>
                    <a:pt x="6065" y="1482"/>
                    <a:pt x="6065" y="958"/>
                  </a:cubicBezTo>
                  <a:cubicBezTo>
                    <a:pt x="6065" y="432"/>
                    <a:pt x="5645" y="1"/>
                    <a:pt x="5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87"/>
            <p:cNvSpPr/>
            <p:nvPr/>
          </p:nvSpPr>
          <p:spPr>
            <a:xfrm>
              <a:off x="8462096" y="3926069"/>
              <a:ext cx="166119" cy="166244"/>
            </a:xfrm>
            <a:custGeom>
              <a:avLst/>
              <a:gdLst/>
              <a:ahLst/>
              <a:cxnLst/>
              <a:rect l="l" t="t" r="r" b="b"/>
              <a:pathLst>
                <a:path w="1331" h="1332" extrusionOk="0">
                  <a:moveTo>
                    <a:pt x="664" y="1"/>
                  </a:moveTo>
                  <a:cubicBezTo>
                    <a:pt x="292" y="1"/>
                    <a:pt x="0" y="292"/>
                    <a:pt x="0" y="667"/>
                  </a:cubicBezTo>
                  <a:cubicBezTo>
                    <a:pt x="0" y="1029"/>
                    <a:pt x="292" y="1331"/>
                    <a:pt x="664" y="1331"/>
                  </a:cubicBezTo>
                  <a:cubicBezTo>
                    <a:pt x="1025" y="1331"/>
                    <a:pt x="1331" y="1029"/>
                    <a:pt x="1331" y="667"/>
                  </a:cubicBezTo>
                  <a:cubicBezTo>
                    <a:pt x="1331" y="292"/>
                    <a:pt x="1025" y="1"/>
                    <a:pt x="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87"/>
            <p:cNvSpPr/>
            <p:nvPr/>
          </p:nvSpPr>
          <p:spPr>
            <a:xfrm>
              <a:off x="7642243" y="2983906"/>
              <a:ext cx="257603" cy="258102"/>
            </a:xfrm>
            <a:custGeom>
              <a:avLst/>
              <a:gdLst/>
              <a:ahLst/>
              <a:cxnLst/>
              <a:rect l="l" t="t" r="r" b="b"/>
              <a:pathLst>
                <a:path w="2064" h="2068" extrusionOk="0">
                  <a:moveTo>
                    <a:pt x="1028" y="737"/>
                  </a:moveTo>
                  <a:cubicBezTo>
                    <a:pt x="1190" y="737"/>
                    <a:pt x="1330" y="866"/>
                    <a:pt x="1330" y="1039"/>
                  </a:cubicBezTo>
                  <a:cubicBezTo>
                    <a:pt x="1330" y="1205"/>
                    <a:pt x="1190" y="1345"/>
                    <a:pt x="1028" y="1345"/>
                  </a:cubicBezTo>
                  <a:cubicBezTo>
                    <a:pt x="863" y="1345"/>
                    <a:pt x="723" y="1205"/>
                    <a:pt x="723" y="1039"/>
                  </a:cubicBezTo>
                  <a:cubicBezTo>
                    <a:pt x="723" y="866"/>
                    <a:pt x="863" y="737"/>
                    <a:pt x="1028" y="737"/>
                  </a:cubicBezTo>
                  <a:close/>
                  <a:moveTo>
                    <a:pt x="899" y="0"/>
                  </a:moveTo>
                  <a:cubicBezTo>
                    <a:pt x="874" y="0"/>
                    <a:pt x="851" y="26"/>
                    <a:pt x="840" y="48"/>
                  </a:cubicBezTo>
                  <a:lnTo>
                    <a:pt x="781" y="281"/>
                  </a:lnTo>
                  <a:cubicBezTo>
                    <a:pt x="748" y="306"/>
                    <a:pt x="700" y="317"/>
                    <a:pt x="664" y="339"/>
                  </a:cubicBezTo>
                  <a:lnTo>
                    <a:pt x="454" y="211"/>
                  </a:lnTo>
                  <a:cubicBezTo>
                    <a:pt x="445" y="206"/>
                    <a:pt x="436" y="203"/>
                    <a:pt x="427" y="203"/>
                  </a:cubicBezTo>
                  <a:cubicBezTo>
                    <a:pt x="413" y="203"/>
                    <a:pt x="399" y="209"/>
                    <a:pt x="384" y="225"/>
                  </a:cubicBezTo>
                  <a:lnTo>
                    <a:pt x="210" y="398"/>
                  </a:lnTo>
                  <a:cubicBezTo>
                    <a:pt x="188" y="409"/>
                    <a:pt x="188" y="446"/>
                    <a:pt x="199" y="468"/>
                  </a:cubicBezTo>
                  <a:lnTo>
                    <a:pt x="328" y="678"/>
                  </a:lnTo>
                  <a:cubicBezTo>
                    <a:pt x="303" y="715"/>
                    <a:pt x="291" y="759"/>
                    <a:pt x="280" y="796"/>
                  </a:cubicBezTo>
                  <a:lnTo>
                    <a:pt x="48" y="855"/>
                  </a:lnTo>
                  <a:cubicBezTo>
                    <a:pt x="11" y="866"/>
                    <a:pt x="0" y="888"/>
                    <a:pt x="0" y="911"/>
                  </a:cubicBezTo>
                  <a:lnTo>
                    <a:pt x="0" y="1157"/>
                  </a:lnTo>
                  <a:cubicBezTo>
                    <a:pt x="0" y="1179"/>
                    <a:pt x="11" y="1216"/>
                    <a:pt x="48" y="1216"/>
                  </a:cubicBezTo>
                  <a:lnTo>
                    <a:pt x="280" y="1275"/>
                  </a:lnTo>
                  <a:cubicBezTo>
                    <a:pt x="291" y="1319"/>
                    <a:pt x="303" y="1356"/>
                    <a:pt x="328" y="1401"/>
                  </a:cubicBezTo>
                  <a:lnTo>
                    <a:pt x="199" y="1599"/>
                  </a:lnTo>
                  <a:cubicBezTo>
                    <a:pt x="188" y="1625"/>
                    <a:pt x="188" y="1658"/>
                    <a:pt x="210" y="1681"/>
                  </a:cubicBezTo>
                  <a:lnTo>
                    <a:pt x="384" y="1846"/>
                  </a:lnTo>
                  <a:cubicBezTo>
                    <a:pt x="399" y="1859"/>
                    <a:pt x="412" y="1864"/>
                    <a:pt x="426" y="1864"/>
                  </a:cubicBezTo>
                  <a:cubicBezTo>
                    <a:pt x="435" y="1864"/>
                    <a:pt x="445" y="1862"/>
                    <a:pt x="454" y="1857"/>
                  </a:cubicBezTo>
                  <a:lnTo>
                    <a:pt x="664" y="1739"/>
                  </a:lnTo>
                  <a:cubicBezTo>
                    <a:pt x="700" y="1751"/>
                    <a:pt x="748" y="1776"/>
                    <a:pt x="781" y="1787"/>
                  </a:cubicBezTo>
                  <a:lnTo>
                    <a:pt x="840" y="2019"/>
                  </a:lnTo>
                  <a:cubicBezTo>
                    <a:pt x="851" y="2045"/>
                    <a:pt x="874" y="2067"/>
                    <a:pt x="899" y="2067"/>
                  </a:cubicBezTo>
                  <a:lnTo>
                    <a:pt x="1143" y="2067"/>
                  </a:lnTo>
                  <a:cubicBezTo>
                    <a:pt x="1179" y="2067"/>
                    <a:pt x="1201" y="2045"/>
                    <a:pt x="1201" y="2019"/>
                  </a:cubicBezTo>
                  <a:lnTo>
                    <a:pt x="1260" y="1787"/>
                  </a:lnTo>
                  <a:cubicBezTo>
                    <a:pt x="1308" y="1776"/>
                    <a:pt x="1341" y="1751"/>
                    <a:pt x="1389" y="1739"/>
                  </a:cubicBezTo>
                  <a:lnTo>
                    <a:pt x="1588" y="1857"/>
                  </a:lnTo>
                  <a:cubicBezTo>
                    <a:pt x="1602" y="1862"/>
                    <a:pt x="1614" y="1864"/>
                    <a:pt x="1625" y="1864"/>
                  </a:cubicBezTo>
                  <a:cubicBezTo>
                    <a:pt x="1641" y="1864"/>
                    <a:pt x="1654" y="1859"/>
                    <a:pt x="1669" y="1846"/>
                  </a:cubicBezTo>
                  <a:lnTo>
                    <a:pt x="1843" y="1681"/>
                  </a:lnTo>
                  <a:cubicBezTo>
                    <a:pt x="1854" y="1658"/>
                    <a:pt x="1868" y="1625"/>
                    <a:pt x="1843" y="1599"/>
                  </a:cubicBezTo>
                  <a:lnTo>
                    <a:pt x="1728" y="1401"/>
                  </a:lnTo>
                  <a:cubicBezTo>
                    <a:pt x="1739" y="1356"/>
                    <a:pt x="1761" y="1319"/>
                    <a:pt x="1773" y="1275"/>
                  </a:cubicBezTo>
                  <a:lnTo>
                    <a:pt x="2019" y="1216"/>
                  </a:lnTo>
                  <a:cubicBezTo>
                    <a:pt x="2042" y="1216"/>
                    <a:pt x="2064" y="1179"/>
                    <a:pt x="2064" y="1157"/>
                  </a:cubicBezTo>
                  <a:lnTo>
                    <a:pt x="2064" y="911"/>
                  </a:lnTo>
                  <a:cubicBezTo>
                    <a:pt x="2064" y="888"/>
                    <a:pt x="2042" y="866"/>
                    <a:pt x="2019" y="855"/>
                  </a:cubicBezTo>
                  <a:lnTo>
                    <a:pt x="1773" y="796"/>
                  </a:lnTo>
                  <a:cubicBezTo>
                    <a:pt x="1761" y="759"/>
                    <a:pt x="1739" y="715"/>
                    <a:pt x="1728" y="678"/>
                  </a:cubicBezTo>
                  <a:lnTo>
                    <a:pt x="1843" y="468"/>
                  </a:lnTo>
                  <a:cubicBezTo>
                    <a:pt x="1868" y="446"/>
                    <a:pt x="1854" y="409"/>
                    <a:pt x="1843" y="398"/>
                  </a:cubicBezTo>
                  <a:lnTo>
                    <a:pt x="1669" y="225"/>
                  </a:lnTo>
                  <a:cubicBezTo>
                    <a:pt x="1654" y="209"/>
                    <a:pt x="1640" y="203"/>
                    <a:pt x="1624" y="203"/>
                  </a:cubicBezTo>
                  <a:cubicBezTo>
                    <a:pt x="1613" y="203"/>
                    <a:pt x="1601" y="206"/>
                    <a:pt x="1588" y="211"/>
                  </a:cubicBezTo>
                  <a:lnTo>
                    <a:pt x="1389" y="339"/>
                  </a:lnTo>
                  <a:cubicBezTo>
                    <a:pt x="1341" y="317"/>
                    <a:pt x="1308" y="306"/>
                    <a:pt x="1260" y="281"/>
                  </a:cubicBezTo>
                  <a:lnTo>
                    <a:pt x="1201" y="48"/>
                  </a:lnTo>
                  <a:cubicBezTo>
                    <a:pt x="1201" y="26"/>
                    <a:pt x="1179" y="0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87"/>
            <p:cNvSpPr/>
            <p:nvPr/>
          </p:nvSpPr>
          <p:spPr>
            <a:xfrm>
              <a:off x="6183319" y="2362120"/>
              <a:ext cx="632025" cy="630652"/>
            </a:xfrm>
            <a:custGeom>
              <a:avLst/>
              <a:gdLst/>
              <a:ahLst/>
              <a:cxnLst/>
              <a:rect l="l" t="t" r="r" b="b"/>
              <a:pathLst>
                <a:path w="5064" h="5053" extrusionOk="0">
                  <a:moveTo>
                    <a:pt x="2532" y="1"/>
                  </a:moveTo>
                  <a:cubicBezTo>
                    <a:pt x="1132" y="1"/>
                    <a:pt x="1" y="1132"/>
                    <a:pt x="1" y="2521"/>
                  </a:cubicBezTo>
                  <a:cubicBezTo>
                    <a:pt x="1" y="3921"/>
                    <a:pt x="1132" y="5052"/>
                    <a:pt x="2532" y="5052"/>
                  </a:cubicBezTo>
                  <a:cubicBezTo>
                    <a:pt x="3932" y="5052"/>
                    <a:pt x="5063" y="3921"/>
                    <a:pt x="5063" y="2521"/>
                  </a:cubicBezTo>
                  <a:cubicBezTo>
                    <a:pt x="5063" y="1132"/>
                    <a:pt x="3932" y="1"/>
                    <a:pt x="2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87"/>
            <p:cNvSpPr/>
            <p:nvPr/>
          </p:nvSpPr>
          <p:spPr>
            <a:xfrm>
              <a:off x="6302509" y="2481685"/>
              <a:ext cx="393268" cy="391896"/>
            </a:xfrm>
            <a:custGeom>
              <a:avLst/>
              <a:gdLst/>
              <a:ahLst/>
              <a:cxnLst/>
              <a:rect l="l" t="t" r="r" b="b"/>
              <a:pathLst>
                <a:path w="3151" h="3140" extrusionOk="0">
                  <a:moveTo>
                    <a:pt x="1577" y="1"/>
                  </a:moveTo>
                  <a:cubicBezTo>
                    <a:pt x="701" y="1"/>
                    <a:pt x="1" y="701"/>
                    <a:pt x="1" y="1563"/>
                  </a:cubicBezTo>
                  <a:cubicBezTo>
                    <a:pt x="1" y="2440"/>
                    <a:pt x="701" y="3140"/>
                    <a:pt x="1577" y="3140"/>
                  </a:cubicBezTo>
                  <a:cubicBezTo>
                    <a:pt x="2440" y="3140"/>
                    <a:pt x="3151" y="2440"/>
                    <a:pt x="3151" y="1563"/>
                  </a:cubicBezTo>
                  <a:cubicBezTo>
                    <a:pt x="3151" y="701"/>
                    <a:pt x="2440" y="1"/>
                    <a:pt x="1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87"/>
            <p:cNvSpPr/>
            <p:nvPr/>
          </p:nvSpPr>
          <p:spPr>
            <a:xfrm>
              <a:off x="6471622" y="2769987"/>
              <a:ext cx="55415" cy="26334"/>
            </a:xfrm>
            <a:custGeom>
              <a:avLst/>
              <a:gdLst/>
              <a:ahLst/>
              <a:cxnLst/>
              <a:rect l="l" t="t" r="r" b="b"/>
              <a:pathLst>
                <a:path w="444" h="211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118"/>
                    <a:pt x="104" y="211"/>
                    <a:pt x="222" y="211"/>
                  </a:cubicBezTo>
                  <a:cubicBezTo>
                    <a:pt x="337" y="211"/>
                    <a:pt x="432" y="118"/>
                    <a:pt x="443" y="1"/>
                  </a:cubicBezTo>
                  <a:lnTo>
                    <a:pt x="443" y="1"/>
                  </a:lnTo>
                  <a:cubicBezTo>
                    <a:pt x="351" y="12"/>
                    <a:pt x="267" y="12"/>
                    <a:pt x="222" y="12"/>
                  </a:cubicBezTo>
                  <a:cubicBezTo>
                    <a:pt x="174" y="12"/>
                    <a:pt x="93" y="12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87"/>
            <p:cNvSpPr/>
            <p:nvPr/>
          </p:nvSpPr>
          <p:spPr>
            <a:xfrm>
              <a:off x="6427940" y="2558940"/>
              <a:ext cx="141407" cy="141282"/>
            </a:xfrm>
            <a:custGeom>
              <a:avLst/>
              <a:gdLst/>
              <a:ahLst/>
              <a:cxnLst/>
              <a:rect l="l" t="t" r="r" b="b"/>
              <a:pathLst>
                <a:path w="1133" h="1132" extrusionOk="0">
                  <a:moveTo>
                    <a:pt x="572" y="0"/>
                  </a:moveTo>
                  <a:cubicBezTo>
                    <a:pt x="303" y="0"/>
                    <a:pt x="93" y="210"/>
                    <a:pt x="93" y="479"/>
                  </a:cubicBezTo>
                  <a:cubicBezTo>
                    <a:pt x="93" y="675"/>
                    <a:pt x="71" y="874"/>
                    <a:pt x="1" y="1062"/>
                  </a:cubicBezTo>
                  <a:cubicBezTo>
                    <a:pt x="152" y="1095"/>
                    <a:pt x="337" y="1132"/>
                    <a:pt x="572" y="1132"/>
                  </a:cubicBezTo>
                  <a:cubicBezTo>
                    <a:pt x="804" y="1132"/>
                    <a:pt x="992" y="1095"/>
                    <a:pt x="1132" y="1062"/>
                  </a:cubicBezTo>
                  <a:cubicBezTo>
                    <a:pt x="1073" y="874"/>
                    <a:pt x="1037" y="675"/>
                    <a:pt x="1037" y="479"/>
                  </a:cubicBezTo>
                  <a:cubicBezTo>
                    <a:pt x="1037" y="210"/>
                    <a:pt x="827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87"/>
            <p:cNvSpPr/>
            <p:nvPr/>
          </p:nvSpPr>
          <p:spPr>
            <a:xfrm>
              <a:off x="6410467" y="2706087"/>
              <a:ext cx="177726" cy="49424"/>
            </a:xfrm>
            <a:custGeom>
              <a:avLst/>
              <a:gdLst/>
              <a:ahLst/>
              <a:cxnLst/>
              <a:rect l="l" t="t" r="r" b="b"/>
              <a:pathLst>
                <a:path w="1424" h="396" extrusionOk="0">
                  <a:moveTo>
                    <a:pt x="104" y="0"/>
                  </a:moveTo>
                  <a:cubicBezTo>
                    <a:pt x="71" y="56"/>
                    <a:pt x="46" y="126"/>
                    <a:pt x="12" y="185"/>
                  </a:cubicBezTo>
                  <a:cubicBezTo>
                    <a:pt x="1" y="210"/>
                    <a:pt x="1" y="222"/>
                    <a:pt x="1" y="222"/>
                  </a:cubicBezTo>
                  <a:cubicBezTo>
                    <a:pt x="1" y="314"/>
                    <a:pt x="314" y="395"/>
                    <a:pt x="712" y="395"/>
                  </a:cubicBezTo>
                  <a:cubicBezTo>
                    <a:pt x="1107" y="395"/>
                    <a:pt x="1423" y="314"/>
                    <a:pt x="1423" y="222"/>
                  </a:cubicBezTo>
                  <a:cubicBezTo>
                    <a:pt x="1423" y="222"/>
                    <a:pt x="1412" y="210"/>
                    <a:pt x="1401" y="185"/>
                  </a:cubicBezTo>
                  <a:cubicBezTo>
                    <a:pt x="1376" y="126"/>
                    <a:pt x="1342" y="56"/>
                    <a:pt x="1317" y="0"/>
                  </a:cubicBezTo>
                  <a:cubicBezTo>
                    <a:pt x="1143" y="45"/>
                    <a:pt x="933" y="82"/>
                    <a:pt x="712" y="82"/>
                  </a:cubicBezTo>
                  <a:cubicBezTo>
                    <a:pt x="491" y="82"/>
                    <a:pt x="281" y="45"/>
                    <a:pt x="1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87"/>
            <p:cNvSpPr/>
            <p:nvPr/>
          </p:nvSpPr>
          <p:spPr>
            <a:xfrm>
              <a:off x="7519932" y="2282132"/>
              <a:ext cx="1182426" cy="369929"/>
            </a:xfrm>
            <a:custGeom>
              <a:avLst/>
              <a:gdLst/>
              <a:ahLst/>
              <a:cxnLst/>
              <a:rect l="l" t="t" r="r" b="b"/>
              <a:pathLst>
                <a:path w="9474" h="2964" extrusionOk="0">
                  <a:moveTo>
                    <a:pt x="339" y="1"/>
                  </a:moveTo>
                  <a:cubicBezTo>
                    <a:pt x="151" y="1"/>
                    <a:pt x="0" y="152"/>
                    <a:pt x="0" y="351"/>
                  </a:cubicBezTo>
                  <a:lnTo>
                    <a:pt x="0" y="2625"/>
                  </a:lnTo>
                  <a:cubicBezTo>
                    <a:pt x="0" y="2812"/>
                    <a:pt x="151" y="2964"/>
                    <a:pt x="339" y="2964"/>
                  </a:cubicBezTo>
                  <a:lnTo>
                    <a:pt x="9134" y="2964"/>
                  </a:lnTo>
                  <a:cubicBezTo>
                    <a:pt x="9322" y="2964"/>
                    <a:pt x="9473" y="2812"/>
                    <a:pt x="9473" y="2625"/>
                  </a:cubicBezTo>
                  <a:lnTo>
                    <a:pt x="9473" y="351"/>
                  </a:lnTo>
                  <a:cubicBezTo>
                    <a:pt x="9473" y="152"/>
                    <a:pt x="9322" y="1"/>
                    <a:pt x="913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4EB3E4">
                    <a:alpha val="57647"/>
                  </a:srgbClr>
                </a:gs>
              </a:gsLst>
              <a:lin ang="5400700" scaled="0"/>
            </a:gra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87"/>
            <p:cNvSpPr/>
            <p:nvPr/>
          </p:nvSpPr>
          <p:spPr>
            <a:xfrm>
              <a:off x="7768671" y="2367874"/>
              <a:ext cx="684819" cy="64401"/>
            </a:xfrm>
            <a:custGeom>
              <a:avLst/>
              <a:gdLst/>
              <a:ahLst/>
              <a:cxnLst/>
              <a:rect l="l" t="t" r="r" b="b"/>
              <a:pathLst>
                <a:path w="5487" h="516" extrusionOk="0">
                  <a:moveTo>
                    <a:pt x="258" y="0"/>
                  </a:moveTo>
                  <a:cubicBezTo>
                    <a:pt x="118" y="0"/>
                    <a:pt x="1" y="118"/>
                    <a:pt x="1" y="258"/>
                  </a:cubicBezTo>
                  <a:cubicBezTo>
                    <a:pt x="1" y="398"/>
                    <a:pt x="118" y="515"/>
                    <a:pt x="258" y="515"/>
                  </a:cubicBezTo>
                  <a:lnTo>
                    <a:pt x="5229" y="515"/>
                  </a:lnTo>
                  <a:cubicBezTo>
                    <a:pt x="5369" y="515"/>
                    <a:pt x="5486" y="398"/>
                    <a:pt x="5486" y="258"/>
                  </a:cubicBezTo>
                  <a:cubicBezTo>
                    <a:pt x="5486" y="118"/>
                    <a:pt x="5369" y="0"/>
                    <a:pt x="5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87"/>
            <p:cNvSpPr/>
            <p:nvPr/>
          </p:nvSpPr>
          <p:spPr>
            <a:xfrm>
              <a:off x="7933291" y="2506160"/>
              <a:ext cx="355577" cy="64525"/>
            </a:xfrm>
            <a:custGeom>
              <a:avLst/>
              <a:gdLst/>
              <a:ahLst/>
              <a:cxnLst/>
              <a:rect l="l" t="t" r="r" b="b"/>
              <a:pathLst>
                <a:path w="2849" h="517" extrusionOk="0">
                  <a:moveTo>
                    <a:pt x="258" y="1"/>
                  </a:moveTo>
                  <a:cubicBezTo>
                    <a:pt x="118" y="1"/>
                    <a:pt x="1" y="119"/>
                    <a:pt x="1" y="259"/>
                  </a:cubicBezTo>
                  <a:cubicBezTo>
                    <a:pt x="1" y="399"/>
                    <a:pt x="118" y="516"/>
                    <a:pt x="258" y="516"/>
                  </a:cubicBezTo>
                  <a:lnTo>
                    <a:pt x="2591" y="516"/>
                  </a:lnTo>
                  <a:cubicBezTo>
                    <a:pt x="2731" y="516"/>
                    <a:pt x="2849" y="399"/>
                    <a:pt x="2849" y="259"/>
                  </a:cubicBezTo>
                  <a:cubicBezTo>
                    <a:pt x="2849" y="119"/>
                    <a:pt x="2731" y="1"/>
                    <a:pt x="25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87"/>
            <p:cNvSpPr/>
            <p:nvPr/>
          </p:nvSpPr>
          <p:spPr>
            <a:xfrm>
              <a:off x="7387388" y="2815043"/>
              <a:ext cx="218538" cy="595706"/>
            </a:xfrm>
            <a:custGeom>
              <a:avLst/>
              <a:gdLst/>
              <a:ahLst/>
              <a:cxnLst/>
              <a:rect l="l" t="t" r="r" b="b"/>
              <a:pathLst>
                <a:path w="1751" h="4773" extrusionOk="0">
                  <a:moveTo>
                    <a:pt x="1143" y="1"/>
                  </a:moveTo>
                  <a:cubicBezTo>
                    <a:pt x="443" y="561"/>
                    <a:pt x="1" y="1423"/>
                    <a:pt x="1" y="2381"/>
                  </a:cubicBezTo>
                  <a:cubicBezTo>
                    <a:pt x="1" y="3350"/>
                    <a:pt x="443" y="4213"/>
                    <a:pt x="1143" y="4773"/>
                  </a:cubicBezTo>
                  <a:cubicBezTo>
                    <a:pt x="1353" y="4574"/>
                    <a:pt x="1552" y="4378"/>
                    <a:pt x="1751" y="4168"/>
                  </a:cubicBezTo>
                  <a:cubicBezTo>
                    <a:pt x="1202" y="3770"/>
                    <a:pt x="852" y="3118"/>
                    <a:pt x="852" y="2381"/>
                  </a:cubicBezTo>
                  <a:cubicBezTo>
                    <a:pt x="852" y="1659"/>
                    <a:pt x="1202" y="1003"/>
                    <a:pt x="1751" y="597"/>
                  </a:cubicBezTo>
                  <a:cubicBezTo>
                    <a:pt x="1552" y="399"/>
                    <a:pt x="1353" y="200"/>
                    <a:pt x="1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7" name="Google Shape;1947;p87"/>
          <p:cNvGrpSpPr/>
          <p:nvPr/>
        </p:nvGrpSpPr>
        <p:grpSpPr>
          <a:xfrm>
            <a:off x="5054450" y="1018150"/>
            <a:ext cx="396150" cy="360700"/>
            <a:chOff x="1615925" y="2456425"/>
            <a:chExt cx="396150" cy="360700"/>
          </a:xfrm>
        </p:grpSpPr>
        <p:sp>
          <p:nvSpPr>
            <p:cNvPr id="1948" name="Google Shape;1948;p87"/>
            <p:cNvSpPr/>
            <p:nvPr/>
          </p:nvSpPr>
          <p:spPr>
            <a:xfrm>
              <a:off x="1615925" y="2456425"/>
              <a:ext cx="396150" cy="360700"/>
            </a:xfrm>
            <a:custGeom>
              <a:avLst/>
              <a:gdLst/>
              <a:ahLst/>
              <a:cxnLst/>
              <a:rect l="l" t="t" r="r" b="b"/>
              <a:pathLst>
                <a:path w="15846" h="14428" extrusionOk="0">
                  <a:moveTo>
                    <a:pt x="7919" y="1"/>
                  </a:moveTo>
                  <a:cubicBezTo>
                    <a:pt x="6072" y="1"/>
                    <a:pt x="4221" y="709"/>
                    <a:pt x="2803" y="2127"/>
                  </a:cubicBezTo>
                  <a:cubicBezTo>
                    <a:pt x="1" y="4929"/>
                    <a:pt x="1" y="9499"/>
                    <a:pt x="2803" y="12301"/>
                  </a:cubicBezTo>
                  <a:cubicBezTo>
                    <a:pt x="4221" y="13719"/>
                    <a:pt x="6072" y="14428"/>
                    <a:pt x="7919" y="14428"/>
                  </a:cubicBezTo>
                  <a:cubicBezTo>
                    <a:pt x="9766" y="14428"/>
                    <a:pt x="11609" y="13719"/>
                    <a:pt x="13010" y="12301"/>
                  </a:cubicBezTo>
                  <a:cubicBezTo>
                    <a:pt x="15846" y="9499"/>
                    <a:pt x="15846" y="4929"/>
                    <a:pt x="13010" y="2127"/>
                  </a:cubicBezTo>
                  <a:cubicBezTo>
                    <a:pt x="11609" y="709"/>
                    <a:pt x="9766" y="1"/>
                    <a:pt x="79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87"/>
            <p:cNvSpPr/>
            <p:nvPr/>
          </p:nvSpPr>
          <p:spPr>
            <a:xfrm>
              <a:off x="1658475" y="2554575"/>
              <a:ext cx="311075" cy="191050"/>
            </a:xfrm>
            <a:custGeom>
              <a:avLst/>
              <a:gdLst/>
              <a:ahLst/>
              <a:cxnLst/>
              <a:rect l="l" t="t" r="r" b="b"/>
              <a:pathLst>
                <a:path w="12443" h="7642" extrusionOk="0">
                  <a:moveTo>
                    <a:pt x="3916" y="1"/>
                  </a:moveTo>
                  <a:cubicBezTo>
                    <a:pt x="3438" y="1"/>
                    <a:pt x="2905" y="200"/>
                    <a:pt x="2335" y="736"/>
                  </a:cubicBezTo>
                  <a:cubicBezTo>
                    <a:pt x="0" y="2971"/>
                    <a:pt x="6238" y="7641"/>
                    <a:pt x="6238" y="7641"/>
                  </a:cubicBezTo>
                  <a:cubicBezTo>
                    <a:pt x="6238" y="7641"/>
                    <a:pt x="12442" y="2971"/>
                    <a:pt x="10107" y="736"/>
                  </a:cubicBezTo>
                  <a:cubicBezTo>
                    <a:pt x="9546" y="200"/>
                    <a:pt x="9019" y="1"/>
                    <a:pt x="8546" y="1"/>
                  </a:cubicBezTo>
                  <a:cubicBezTo>
                    <a:pt x="7164" y="1"/>
                    <a:pt x="6238" y="1704"/>
                    <a:pt x="6238" y="1704"/>
                  </a:cubicBezTo>
                  <a:cubicBezTo>
                    <a:pt x="6238" y="1704"/>
                    <a:pt x="5312" y="1"/>
                    <a:pt x="39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0" name="Google Shape;1950;p87"/>
          <p:cNvSpPr/>
          <p:nvPr/>
        </p:nvSpPr>
        <p:spPr>
          <a:xfrm>
            <a:off x="1545942" y="2433778"/>
            <a:ext cx="299275" cy="299275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47625" dir="5400000" algn="bl" rotWithShape="0">
              <a:schemeClr val="dk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C11408A-17EA-6D21-5BB2-155D9BFCE3C6}"/>
              </a:ext>
            </a:extLst>
          </p:cNvPr>
          <p:cNvGrpSpPr/>
          <p:nvPr/>
        </p:nvGrpSpPr>
        <p:grpSpPr>
          <a:xfrm>
            <a:off x="157312" y="1399029"/>
            <a:ext cx="1684272" cy="1102814"/>
            <a:chOff x="157312" y="1399029"/>
            <a:chExt cx="1684272" cy="1102814"/>
          </a:xfrm>
        </p:grpSpPr>
        <p:sp>
          <p:nvSpPr>
            <p:cNvPr id="5" name="Google Shape;1916;p87">
              <a:extLst>
                <a:ext uri="{FF2B5EF4-FFF2-40B4-BE49-F238E27FC236}">
                  <a16:creationId xmlns:a16="http://schemas.microsoft.com/office/drawing/2014/main" id="{C8A2AA77-0DC3-9FC1-59A3-6D007163F168}"/>
                </a:ext>
              </a:extLst>
            </p:cNvPr>
            <p:cNvSpPr/>
            <p:nvPr/>
          </p:nvSpPr>
          <p:spPr>
            <a:xfrm>
              <a:off x="775601" y="1399029"/>
              <a:ext cx="1065983" cy="903596"/>
            </a:xfrm>
            <a:custGeom>
              <a:avLst/>
              <a:gdLst/>
              <a:ahLst/>
              <a:cxnLst/>
              <a:rect l="l" t="t" r="r" b="b"/>
              <a:pathLst>
                <a:path w="37831" h="32068" extrusionOk="0">
                  <a:moveTo>
                    <a:pt x="4445" y="0"/>
                  </a:moveTo>
                  <a:cubicBezTo>
                    <a:pt x="1995" y="0"/>
                    <a:pt x="0" y="1995"/>
                    <a:pt x="0" y="4446"/>
                  </a:cubicBezTo>
                  <a:lnTo>
                    <a:pt x="0" y="23868"/>
                  </a:lnTo>
                  <a:cubicBezTo>
                    <a:pt x="0" y="26320"/>
                    <a:pt x="1995" y="28314"/>
                    <a:pt x="4445" y="28314"/>
                  </a:cubicBezTo>
                  <a:lnTo>
                    <a:pt x="15162" y="28314"/>
                  </a:lnTo>
                  <a:lnTo>
                    <a:pt x="18915" y="32067"/>
                  </a:lnTo>
                  <a:lnTo>
                    <a:pt x="22667" y="28314"/>
                  </a:lnTo>
                  <a:lnTo>
                    <a:pt x="33384" y="28314"/>
                  </a:lnTo>
                  <a:cubicBezTo>
                    <a:pt x="35836" y="28314"/>
                    <a:pt x="37831" y="26320"/>
                    <a:pt x="37831" y="23868"/>
                  </a:cubicBezTo>
                  <a:lnTo>
                    <a:pt x="37831" y="4446"/>
                  </a:lnTo>
                  <a:cubicBezTo>
                    <a:pt x="37831" y="1995"/>
                    <a:pt x="35836" y="0"/>
                    <a:pt x="33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endParaRPr lang="en" dirty="0">
                <a:latin typeface="Orbitron" panose="020B060402020202020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4D26C5-2F45-4E7D-6E90-F44E361E4C6E}"/>
                </a:ext>
              </a:extLst>
            </p:cNvPr>
            <p:cNvSpPr/>
            <p:nvPr/>
          </p:nvSpPr>
          <p:spPr>
            <a:xfrm>
              <a:off x="157312" y="1486180"/>
              <a:ext cx="1590152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vi-VN" sz="3000" b="1" dirty="0">
                  <a:solidFill>
                    <a:schemeClr val="bg1"/>
                  </a:solidFill>
                  <a:latin typeface="Orbitron" panose="020B0604020202020204" charset="0"/>
                </a:rPr>
                <a:t>0</a:t>
              </a:r>
              <a:r>
                <a:rPr lang="en-US" sz="3000" b="1" dirty="0">
                  <a:solidFill>
                    <a:schemeClr val="bg1"/>
                  </a:solidFill>
                  <a:latin typeface="Orbitron" panose="020B0604020202020204" charset="0"/>
                </a:rPr>
                <a:t>3</a:t>
              </a:r>
              <a:endParaRPr lang="vi-VN" sz="3000" b="1" dirty="0">
                <a:solidFill>
                  <a:schemeClr val="bg1"/>
                </a:solidFill>
                <a:latin typeface="Orbitron" panose="020B0604020202020204" charset="0"/>
              </a:endParaRPr>
            </a:p>
            <a:p>
              <a:pPr algn="r"/>
              <a:endParaRPr lang="en-US" sz="3000" b="1" dirty="0">
                <a:solidFill>
                  <a:schemeClr val="bg1"/>
                </a:solidFill>
                <a:latin typeface="Orbitron" panose="020B0604020202020204" charset="0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9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19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800"/>
                                        <p:tgtEl>
                                          <p:spTgt spid="19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5" dur="800" fill="hold"/>
                                        <p:tgtEl>
                                          <p:spTgt spid="19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7" dur="800" fill="hold"/>
                                        <p:tgtEl>
                                          <p:spTgt spid="19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9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9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" name="Google Shape;2274;p94"/>
          <p:cNvSpPr txBox="1">
            <a:spLocks noGrp="1"/>
          </p:cNvSpPr>
          <p:nvPr>
            <p:ph type="title"/>
          </p:nvPr>
        </p:nvSpPr>
        <p:spPr>
          <a:xfrm>
            <a:off x="1084022" y="1947860"/>
            <a:ext cx="4176797" cy="17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>
                <a:latin typeface="SVN-Product Sans" panose="020B0403030502040203" pitchFamily="34" charset="0"/>
              </a:rPr>
              <a:t>PHÂN TÍCH MÔ HÌNH CANVAS</a:t>
            </a:r>
            <a:endParaRPr sz="4000" dirty="0">
              <a:latin typeface="SVN-Product Sans" panose="020B0403030502040203" pitchFamily="34" charset="0"/>
            </a:endParaRPr>
          </a:p>
        </p:txBody>
      </p:sp>
      <p:grpSp>
        <p:nvGrpSpPr>
          <p:cNvPr id="2275" name="Google Shape;2275;p94"/>
          <p:cNvGrpSpPr/>
          <p:nvPr/>
        </p:nvGrpSpPr>
        <p:grpSpPr>
          <a:xfrm>
            <a:off x="5049209" y="721051"/>
            <a:ext cx="3272460" cy="3344357"/>
            <a:chOff x="5359434" y="721051"/>
            <a:chExt cx="3272460" cy="3344357"/>
          </a:xfrm>
        </p:grpSpPr>
        <p:sp>
          <p:nvSpPr>
            <p:cNvPr id="2276" name="Google Shape;2276;p94"/>
            <p:cNvSpPr/>
            <p:nvPr/>
          </p:nvSpPr>
          <p:spPr>
            <a:xfrm>
              <a:off x="5359434" y="778394"/>
              <a:ext cx="1453082" cy="817769"/>
            </a:xfrm>
            <a:custGeom>
              <a:avLst/>
              <a:gdLst/>
              <a:ahLst/>
              <a:cxnLst/>
              <a:rect l="l" t="t" r="r" b="b"/>
              <a:pathLst>
                <a:path w="15052" h="8471" extrusionOk="0">
                  <a:moveTo>
                    <a:pt x="866" y="0"/>
                  </a:moveTo>
                  <a:cubicBezTo>
                    <a:pt x="387" y="0"/>
                    <a:pt x="0" y="398"/>
                    <a:pt x="0" y="877"/>
                  </a:cubicBezTo>
                  <a:lnTo>
                    <a:pt x="0" y="7597"/>
                  </a:lnTo>
                  <a:cubicBezTo>
                    <a:pt x="0" y="8073"/>
                    <a:pt x="387" y="8471"/>
                    <a:pt x="866" y="8471"/>
                  </a:cubicBezTo>
                  <a:lnTo>
                    <a:pt x="14189" y="8471"/>
                  </a:lnTo>
                  <a:cubicBezTo>
                    <a:pt x="14668" y="8471"/>
                    <a:pt x="15051" y="8073"/>
                    <a:pt x="15051" y="7597"/>
                  </a:cubicBezTo>
                  <a:lnTo>
                    <a:pt x="15051" y="877"/>
                  </a:lnTo>
                  <a:cubicBezTo>
                    <a:pt x="15051" y="398"/>
                    <a:pt x="14668" y="0"/>
                    <a:pt x="14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94"/>
            <p:cNvSpPr/>
            <p:nvPr/>
          </p:nvSpPr>
          <p:spPr>
            <a:xfrm>
              <a:off x="5717594" y="965389"/>
              <a:ext cx="929463" cy="28285"/>
            </a:xfrm>
            <a:custGeom>
              <a:avLst/>
              <a:gdLst/>
              <a:ahLst/>
              <a:cxnLst/>
              <a:rect l="l" t="t" r="r" b="b"/>
              <a:pathLst>
                <a:path w="9628" h="293" extrusionOk="0">
                  <a:moveTo>
                    <a:pt x="141" y="1"/>
                  </a:moveTo>
                  <a:cubicBezTo>
                    <a:pt x="59" y="1"/>
                    <a:pt x="1" y="60"/>
                    <a:pt x="1" y="152"/>
                  </a:cubicBezTo>
                  <a:cubicBezTo>
                    <a:pt x="1" y="233"/>
                    <a:pt x="59" y="292"/>
                    <a:pt x="141" y="292"/>
                  </a:cubicBezTo>
                  <a:lnTo>
                    <a:pt x="9477" y="292"/>
                  </a:lnTo>
                  <a:cubicBezTo>
                    <a:pt x="9558" y="292"/>
                    <a:pt x="9628" y="233"/>
                    <a:pt x="9628" y="152"/>
                  </a:cubicBezTo>
                  <a:cubicBezTo>
                    <a:pt x="9628" y="60"/>
                    <a:pt x="9558" y="1"/>
                    <a:pt x="9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94"/>
            <p:cNvSpPr/>
            <p:nvPr/>
          </p:nvSpPr>
          <p:spPr>
            <a:xfrm>
              <a:off x="5717594" y="1018389"/>
              <a:ext cx="789773" cy="29347"/>
            </a:xfrm>
            <a:custGeom>
              <a:avLst/>
              <a:gdLst/>
              <a:ahLst/>
              <a:cxnLst/>
              <a:rect l="l" t="t" r="r" b="b"/>
              <a:pathLst>
                <a:path w="8181" h="304" extrusionOk="0">
                  <a:moveTo>
                    <a:pt x="141" y="1"/>
                  </a:moveTo>
                  <a:cubicBezTo>
                    <a:pt x="59" y="1"/>
                    <a:pt x="1" y="71"/>
                    <a:pt x="1" y="152"/>
                  </a:cubicBezTo>
                  <a:cubicBezTo>
                    <a:pt x="1" y="233"/>
                    <a:pt x="59" y="303"/>
                    <a:pt x="141" y="303"/>
                  </a:cubicBezTo>
                  <a:lnTo>
                    <a:pt x="8029" y="303"/>
                  </a:lnTo>
                  <a:cubicBezTo>
                    <a:pt x="8110" y="303"/>
                    <a:pt x="8180" y="233"/>
                    <a:pt x="8180" y="152"/>
                  </a:cubicBezTo>
                  <a:cubicBezTo>
                    <a:pt x="8180" y="71"/>
                    <a:pt x="8110" y="1"/>
                    <a:pt x="80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94"/>
            <p:cNvSpPr/>
            <p:nvPr/>
          </p:nvSpPr>
          <p:spPr>
            <a:xfrm>
              <a:off x="5525095" y="937297"/>
              <a:ext cx="137469" cy="137469"/>
            </a:xfrm>
            <a:custGeom>
              <a:avLst/>
              <a:gdLst/>
              <a:ahLst/>
              <a:cxnLst/>
              <a:rect l="l" t="t" r="r" b="b"/>
              <a:pathLst>
                <a:path w="1424" h="1424" extrusionOk="0">
                  <a:moveTo>
                    <a:pt x="211" y="1"/>
                  </a:moveTo>
                  <a:cubicBezTo>
                    <a:pt x="93" y="1"/>
                    <a:pt x="1" y="93"/>
                    <a:pt x="1" y="197"/>
                  </a:cubicBezTo>
                  <a:lnTo>
                    <a:pt x="1" y="1224"/>
                  </a:lnTo>
                  <a:cubicBezTo>
                    <a:pt x="1" y="1331"/>
                    <a:pt x="93" y="1423"/>
                    <a:pt x="211" y="1423"/>
                  </a:cubicBezTo>
                  <a:lnTo>
                    <a:pt x="1224" y="1423"/>
                  </a:lnTo>
                  <a:cubicBezTo>
                    <a:pt x="1342" y="1423"/>
                    <a:pt x="1423" y="1331"/>
                    <a:pt x="1423" y="1224"/>
                  </a:cubicBezTo>
                  <a:lnTo>
                    <a:pt x="1423" y="197"/>
                  </a:lnTo>
                  <a:cubicBezTo>
                    <a:pt x="1423" y="93"/>
                    <a:pt x="1342" y="1"/>
                    <a:pt x="1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94"/>
            <p:cNvSpPr/>
            <p:nvPr/>
          </p:nvSpPr>
          <p:spPr>
            <a:xfrm>
              <a:off x="5717594" y="1165706"/>
              <a:ext cx="929463" cy="28479"/>
            </a:xfrm>
            <a:custGeom>
              <a:avLst/>
              <a:gdLst/>
              <a:ahLst/>
              <a:cxnLst/>
              <a:rect l="l" t="t" r="r" b="b"/>
              <a:pathLst>
                <a:path w="9628" h="295" extrusionOk="0">
                  <a:moveTo>
                    <a:pt x="141" y="1"/>
                  </a:moveTo>
                  <a:cubicBezTo>
                    <a:pt x="59" y="1"/>
                    <a:pt x="1" y="60"/>
                    <a:pt x="1" y="141"/>
                  </a:cubicBezTo>
                  <a:cubicBezTo>
                    <a:pt x="1" y="225"/>
                    <a:pt x="59" y="295"/>
                    <a:pt x="141" y="295"/>
                  </a:cubicBezTo>
                  <a:lnTo>
                    <a:pt x="9477" y="295"/>
                  </a:lnTo>
                  <a:cubicBezTo>
                    <a:pt x="9558" y="295"/>
                    <a:pt x="9628" y="225"/>
                    <a:pt x="9628" y="141"/>
                  </a:cubicBezTo>
                  <a:cubicBezTo>
                    <a:pt x="9628" y="60"/>
                    <a:pt x="9558" y="1"/>
                    <a:pt x="9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94"/>
            <p:cNvSpPr/>
            <p:nvPr/>
          </p:nvSpPr>
          <p:spPr>
            <a:xfrm>
              <a:off x="5717594" y="1218706"/>
              <a:ext cx="789773" cy="28189"/>
            </a:xfrm>
            <a:custGeom>
              <a:avLst/>
              <a:gdLst/>
              <a:ahLst/>
              <a:cxnLst/>
              <a:rect l="l" t="t" r="r" b="b"/>
              <a:pathLst>
                <a:path w="8181" h="292" extrusionOk="0">
                  <a:moveTo>
                    <a:pt x="141" y="1"/>
                  </a:moveTo>
                  <a:cubicBezTo>
                    <a:pt x="59" y="1"/>
                    <a:pt x="1" y="71"/>
                    <a:pt x="1" y="152"/>
                  </a:cubicBezTo>
                  <a:cubicBezTo>
                    <a:pt x="1" y="236"/>
                    <a:pt x="59" y="292"/>
                    <a:pt x="141" y="292"/>
                  </a:cubicBezTo>
                  <a:lnTo>
                    <a:pt x="8029" y="292"/>
                  </a:lnTo>
                  <a:cubicBezTo>
                    <a:pt x="8110" y="292"/>
                    <a:pt x="8180" y="236"/>
                    <a:pt x="8180" y="152"/>
                  </a:cubicBezTo>
                  <a:cubicBezTo>
                    <a:pt x="8180" y="71"/>
                    <a:pt x="8110" y="1"/>
                    <a:pt x="80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94"/>
            <p:cNvSpPr/>
            <p:nvPr/>
          </p:nvSpPr>
          <p:spPr>
            <a:xfrm>
              <a:off x="5525095" y="1137614"/>
              <a:ext cx="137469" cy="137662"/>
            </a:xfrm>
            <a:custGeom>
              <a:avLst/>
              <a:gdLst/>
              <a:ahLst/>
              <a:cxnLst/>
              <a:rect l="l" t="t" r="r" b="b"/>
              <a:pathLst>
                <a:path w="1424" h="1426" extrusionOk="0">
                  <a:moveTo>
                    <a:pt x="211" y="1"/>
                  </a:moveTo>
                  <a:cubicBezTo>
                    <a:pt x="93" y="1"/>
                    <a:pt x="1" y="96"/>
                    <a:pt x="1" y="199"/>
                  </a:cubicBezTo>
                  <a:lnTo>
                    <a:pt x="1" y="1227"/>
                  </a:lnTo>
                  <a:cubicBezTo>
                    <a:pt x="1" y="1331"/>
                    <a:pt x="93" y="1426"/>
                    <a:pt x="211" y="1426"/>
                  </a:cubicBezTo>
                  <a:lnTo>
                    <a:pt x="1224" y="1426"/>
                  </a:lnTo>
                  <a:cubicBezTo>
                    <a:pt x="1342" y="1426"/>
                    <a:pt x="1423" y="1331"/>
                    <a:pt x="1423" y="1227"/>
                  </a:cubicBezTo>
                  <a:lnTo>
                    <a:pt x="1423" y="199"/>
                  </a:lnTo>
                  <a:cubicBezTo>
                    <a:pt x="1423" y="96"/>
                    <a:pt x="1342" y="1"/>
                    <a:pt x="1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94"/>
            <p:cNvSpPr/>
            <p:nvPr/>
          </p:nvSpPr>
          <p:spPr>
            <a:xfrm>
              <a:off x="5717594" y="1365251"/>
              <a:ext cx="929463" cy="29251"/>
            </a:xfrm>
            <a:custGeom>
              <a:avLst/>
              <a:gdLst/>
              <a:ahLst/>
              <a:cxnLst/>
              <a:rect l="l" t="t" r="r" b="b"/>
              <a:pathLst>
                <a:path w="9628" h="303" extrusionOk="0">
                  <a:moveTo>
                    <a:pt x="71" y="0"/>
                  </a:moveTo>
                  <a:cubicBezTo>
                    <a:pt x="37" y="0"/>
                    <a:pt x="1" y="34"/>
                    <a:pt x="1" y="82"/>
                  </a:cubicBezTo>
                  <a:lnTo>
                    <a:pt x="1" y="222"/>
                  </a:lnTo>
                  <a:cubicBezTo>
                    <a:pt x="1" y="269"/>
                    <a:pt x="37" y="303"/>
                    <a:pt x="71" y="303"/>
                  </a:cubicBezTo>
                  <a:lnTo>
                    <a:pt x="9547" y="303"/>
                  </a:lnTo>
                  <a:cubicBezTo>
                    <a:pt x="9591" y="303"/>
                    <a:pt x="9628" y="269"/>
                    <a:pt x="9628" y="222"/>
                  </a:cubicBezTo>
                  <a:lnTo>
                    <a:pt x="9628" y="82"/>
                  </a:lnTo>
                  <a:cubicBezTo>
                    <a:pt x="9628" y="34"/>
                    <a:pt x="9591" y="0"/>
                    <a:pt x="9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94"/>
            <p:cNvSpPr/>
            <p:nvPr/>
          </p:nvSpPr>
          <p:spPr>
            <a:xfrm>
              <a:off x="5717594" y="1419313"/>
              <a:ext cx="789773" cy="28189"/>
            </a:xfrm>
            <a:custGeom>
              <a:avLst/>
              <a:gdLst/>
              <a:ahLst/>
              <a:cxnLst/>
              <a:rect l="l" t="t" r="r" b="b"/>
              <a:pathLst>
                <a:path w="8181" h="292" extrusionOk="0">
                  <a:moveTo>
                    <a:pt x="141" y="0"/>
                  </a:moveTo>
                  <a:cubicBezTo>
                    <a:pt x="59" y="0"/>
                    <a:pt x="1" y="59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lnTo>
                    <a:pt x="8029" y="292"/>
                  </a:lnTo>
                  <a:cubicBezTo>
                    <a:pt x="8110" y="292"/>
                    <a:pt x="8180" y="222"/>
                    <a:pt x="8180" y="140"/>
                  </a:cubicBezTo>
                  <a:cubicBezTo>
                    <a:pt x="8180" y="59"/>
                    <a:pt x="8110" y="0"/>
                    <a:pt x="80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94"/>
            <p:cNvSpPr/>
            <p:nvPr/>
          </p:nvSpPr>
          <p:spPr>
            <a:xfrm>
              <a:off x="5525095" y="1338220"/>
              <a:ext cx="137469" cy="137373"/>
            </a:xfrm>
            <a:custGeom>
              <a:avLst/>
              <a:gdLst/>
              <a:ahLst/>
              <a:cxnLst/>
              <a:rect l="l" t="t" r="r" b="b"/>
              <a:pathLst>
                <a:path w="1424" h="1423" extrusionOk="0">
                  <a:moveTo>
                    <a:pt x="211" y="0"/>
                  </a:moveTo>
                  <a:cubicBezTo>
                    <a:pt x="93" y="0"/>
                    <a:pt x="1" y="93"/>
                    <a:pt x="1" y="199"/>
                  </a:cubicBezTo>
                  <a:lnTo>
                    <a:pt x="1" y="1213"/>
                  </a:lnTo>
                  <a:cubicBezTo>
                    <a:pt x="1" y="1330"/>
                    <a:pt x="93" y="1423"/>
                    <a:pt x="211" y="1423"/>
                  </a:cubicBezTo>
                  <a:lnTo>
                    <a:pt x="1224" y="1423"/>
                  </a:lnTo>
                  <a:cubicBezTo>
                    <a:pt x="1342" y="1423"/>
                    <a:pt x="1423" y="1330"/>
                    <a:pt x="1423" y="1213"/>
                  </a:cubicBezTo>
                  <a:lnTo>
                    <a:pt x="1423" y="199"/>
                  </a:lnTo>
                  <a:cubicBezTo>
                    <a:pt x="1423" y="93"/>
                    <a:pt x="1342" y="0"/>
                    <a:pt x="1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94"/>
            <p:cNvSpPr/>
            <p:nvPr/>
          </p:nvSpPr>
          <p:spPr>
            <a:xfrm>
              <a:off x="7240689" y="721051"/>
              <a:ext cx="1391202" cy="350142"/>
            </a:xfrm>
            <a:custGeom>
              <a:avLst/>
              <a:gdLst/>
              <a:ahLst/>
              <a:cxnLst/>
              <a:rect l="l" t="t" r="r" b="b"/>
              <a:pathLst>
                <a:path w="14411" h="3627" extrusionOk="0">
                  <a:moveTo>
                    <a:pt x="863" y="0"/>
                  </a:moveTo>
                  <a:cubicBezTo>
                    <a:pt x="384" y="0"/>
                    <a:pt x="0" y="395"/>
                    <a:pt x="0" y="874"/>
                  </a:cubicBezTo>
                  <a:lnTo>
                    <a:pt x="0" y="2764"/>
                  </a:lnTo>
                  <a:cubicBezTo>
                    <a:pt x="0" y="3243"/>
                    <a:pt x="384" y="3627"/>
                    <a:pt x="863" y="3627"/>
                  </a:cubicBezTo>
                  <a:lnTo>
                    <a:pt x="13545" y="3627"/>
                  </a:lnTo>
                  <a:cubicBezTo>
                    <a:pt x="14024" y="3627"/>
                    <a:pt x="14410" y="3243"/>
                    <a:pt x="14410" y="2764"/>
                  </a:cubicBezTo>
                  <a:lnTo>
                    <a:pt x="14410" y="874"/>
                  </a:lnTo>
                  <a:cubicBezTo>
                    <a:pt x="14410" y="395"/>
                    <a:pt x="14024" y="0"/>
                    <a:pt x="135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94"/>
            <p:cNvSpPr/>
            <p:nvPr/>
          </p:nvSpPr>
          <p:spPr>
            <a:xfrm>
              <a:off x="5876600" y="1205201"/>
              <a:ext cx="2176148" cy="1451986"/>
            </a:xfrm>
            <a:custGeom>
              <a:avLst/>
              <a:gdLst/>
              <a:ahLst/>
              <a:cxnLst/>
              <a:rect l="l" t="t" r="r" b="b"/>
              <a:pathLst>
                <a:path w="22542" h="15870" extrusionOk="0">
                  <a:moveTo>
                    <a:pt x="863" y="1"/>
                  </a:moveTo>
                  <a:cubicBezTo>
                    <a:pt x="384" y="1"/>
                    <a:pt x="0" y="387"/>
                    <a:pt x="0" y="855"/>
                  </a:cubicBezTo>
                  <a:lnTo>
                    <a:pt x="0" y="15018"/>
                  </a:lnTo>
                  <a:cubicBezTo>
                    <a:pt x="0" y="15486"/>
                    <a:pt x="384" y="15870"/>
                    <a:pt x="863" y="15870"/>
                  </a:cubicBezTo>
                  <a:lnTo>
                    <a:pt x="21679" y="15870"/>
                  </a:lnTo>
                  <a:cubicBezTo>
                    <a:pt x="22156" y="15870"/>
                    <a:pt x="22542" y="15486"/>
                    <a:pt x="22542" y="15018"/>
                  </a:cubicBezTo>
                  <a:lnTo>
                    <a:pt x="22542" y="855"/>
                  </a:lnTo>
                  <a:cubicBezTo>
                    <a:pt x="22542" y="387"/>
                    <a:pt x="22156" y="1"/>
                    <a:pt x="21679" y="1"/>
                  </a:cubicBezTo>
                  <a:close/>
                </a:path>
              </a:pathLst>
            </a:custGeom>
            <a:gradFill>
              <a:gsLst>
                <a:gs pos="0">
                  <a:srgbClr val="F3A7E0"/>
                </a:gs>
                <a:gs pos="100000">
                  <a:srgbClr val="DC3BB4"/>
                </a:gs>
              </a:gsLst>
              <a:lin ang="5400700" scaled="0"/>
            </a:gra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94"/>
            <p:cNvSpPr/>
            <p:nvPr/>
          </p:nvSpPr>
          <p:spPr>
            <a:xfrm>
              <a:off x="5876593" y="1125160"/>
              <a:ext cx="2176148" cy="204177"/>
            </a:xfrm>
            <a:custGeom>
              <a:avLst/>
              <a:gdLst/>
              <a:ahLst/>
              <a:cxnLst/>
              <a:rect l="l" t="t" r="r" b="b"/>
              <a:pathLst>
                <a:path w="22542" h="2115" extrusionOk="0">
                  <a:moveTo>
                    <a:pt x="1680" y="1"/>
                  </a:moveTo>
                  <a:cubicBezTo>
                    <a:pt x="759" y="1"/>
                    <a:pt x="0" y="748"/>
                    <a:pt x="0" y="1681"/>
                  </a:cubicBezTo>
                  <a:lnTo>
                    <a:pt x="0" y="2115"/>
                  </a:lnTo>
                  <a:lnTo>
                    <a:pt x="22542" y="2115"/>
                  </a:lnTo>
                  <a:lnTo>
                    <a:pt x="22542" y="1681"/>
                  </a:lnTo>
                  <a:cubicBezTo>
                    <a:pt x="22542" y="748"/>
                    <a:pt x="21783" y="1"/>
                    <a:pt x="20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94"/>
            <p:cNvSpPr/>
            <p:nvPr/>
          </p:nvSpPr>
          <p:spPr>
            <a:xfrm>
              <a:off x="6011748" y="1205191"/>
              <a:ext cx="48462" cy="48462"/>
            </a:xfrm>
            <a:custGeom>
              <a:avLst/>
              <a:gdLst/>
              <a:ahLst/>
              <a:cxnLst/>
              <a:rect l="l" t="t" r="r" b="b"/>
              <a:pathLst>
                <a:path w="502" h="502" extrusionOk="0">
                  <a:moveTo>
                    <a:pt x="258" y="1"/>
                  </a:moveTo>
                  <a:cubicBezTo>
                    <a:pt x="118" y="1"/>
                    <a:pt x="0" y="107"/>
                    <a:pt x="0" y="247"/>
                  </a:cubicBezTo>
                  <a:cubicBezTo>
                    <a:pt x="0" y="387"/>
                    <a:pt x="118" y="502"/>
                    <a:pt x="258" y="502"/>
                  </a:cubicBezTo>
                  <a:cubicBezTo>
                    <a:pt x="398" y="502"/>
                    <a:pt x="501" y="387"/>
                    <a:pt x="501" y="247"/>
                  </a:cubicBezTo>
                  <a:cubicBezTo>
                    <a:pt x="501" y="107"/>
                    <a:pt x="39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94"/>
            <p:cNvSpPr/>
            <p:nvPr/>
          </p:nvSpPr>
          <p:spPr>
            <a:xfrm>
              <a:off x="6121995" y="1205191"/>
              <a:ext cx="48462" cy="48462"/>
            </a:xfrm>
            <a:custGeom>
              <a:avLst/>
              <a:gdLst/>
              <a:ahLst/>
              <a:cxnLst/>
              <a:rect l="l" t="t" r="r" b="b"/>
              <a:pathLst>
                <a:path w="502" h="502" extrusionOk="0">
                  <a:moveTo>
                    <a:pt x="258" y="1"/>
                  </a:moveTo>
                  <a:cubicBezTo>
                    <a:pt x="118" y="1"/>
                    <a:pt x="1" y="107"/>
                    <a:pt x="1" y="247"/>
                  </a:cubicBezTo>
                  <a:cubicBezTo>
                    <a:pt x="1" y="387"/>
                    <a:pt x="118" y="502"/>
                    <a:pt x="258" y="502"/>
                  </a:cubicBezTo>
                  <a:cubicBezTo>
                    <a:pt x="387" y="502"/>
                    <a:pt x="502" y="387"/>
                    <a:pt x="502" y="247"/>
                  </a:cubicBezTo>
                  <a:cubicBezTo>
                    <a:pt x="502" y="107"/>
                    <a:pt x="387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94"/>
            <p:cNvSpPr/>
            <p:nvPr/>
          </p:nvSpPr>
          <p:spPr>
            <a:xfrm>
              <a:off x="6232533" y="1205191"/>
              <a:ext cx="48558" cy="48462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45" y="1"/>
                  </a:moveTo>
                  <a:cubicBezTo>
                    <a:pt x="105" y="1"/>
                    <a:pt x="1" y="107"/>
                    <a:pt x="1" y="247"/>
                  </a:cubicBezTo>
                  <a:cubicBezTo>
                    <a:pt x="1" y="387"/>
                    <a:pt x="105" y="502"/>
                    <a:pt x="245" y="502"/>
                  </a:cubicBezTo>
                  <a:cubicBezTo>
                    <a:pt x="385" y="502"/>
                    <a:pt x="502" y="387"/>
                    <a:pt x="502" y="247"/>
                  </a:cubicBezTo>
                  <a:cubicBezTo>
                    <a:pt x="502" y="107"/>
                    <a:pt x="385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94"/>
            <p:cNvSpPr/>
            <p:nvPr/>
          </p:nvSpPr>
          <p:spPr>
            <a:xfrm>
              <a:off x="7868095" y="1205191"/>
              <a:ext cx="48462" cy="48462"/>
            </a:xfrm>
            <a:custGeom>
              <a:avLst/>
              <a:gdLst/>
              <a:ahLst/>
              <a:cxnLst/>
              <a:rect l="l" t="t" r="r" b="b"/>
              <a:pathLst>
                <a:path w="502" h="502" extrusionOk="0">
                  <a:moveTo>
                    <a:pt x="255" y="1"/>
                  </a:moveTo>
                  <a:cubicBezTo>
                    <a:pt x="115" y="1"/>
                    <a:pt x="0" y="107"/>
                    <a:pt x="0" y="247"/>
                  </a:cubicBezTo>
                  <a:cubicBezTo>
                    <a:pt x="0" y="387"/>
                    <a:pt x="115" y="502"/>
                    <a:pt x="255" y="502"/>
                  </a:cubicBezTo>
                  <a:cubicBezTo>
                    <a:pt x="395" y="502"/>
                    <a:pt x="502" y="387"/>
                    <a:pt x="502" y="247"/>
                  </a:cubicBezTo>
                  <a:cubicBezTo>
                    <a:pt x="502" y="107"/>
                    <a:pt x="395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94"/>
            <p:cNvSpPr/>
            <p:nvPr/>
          </p:nvSpPr>
          <p:spPr>
            <a:xfrm>
              <a:off x="6377727" y="1187331"/>
              <a:ext cx="1393422" cy="84470"/>
            </a:xfrm>
            <a:custGeom>
              <a:avLst/>
              <a:gdLst/>
              <a:ahLst/>
              <a:cxnLst/>
              <a:rect l="l" t="t" r="r" b="b"/>
              <a:pathLst>
                <a:path w="14434" h="875" extrusionOk="0">
                  <a:moveTo>
                    <a:pt x="432" y="1"/>
                  </a:moveTo>
                  <a:cubicBezTo>
                    <a:pt x="200" y="1"/>
                    <a:pt x="1" y="197"/>
                    <a:pt x="1" y="432"/>
                  </a:cubicBezTo>
                  <a:cubicBezTo>
                    <a:pt x="1" y="676"/>
                    <a:pt x="200" y="875"/>
                    <a:pt x="432" y="875"/>
                  </a:cubicBezTo>
                  <a:lnTo>
                    <a:pt x="14002" y="875"/>
                  </a:lnTo>
                  <a:cubicBezTo>
                    <a:pt x="14234" y="875"/>
                    <a:pt x="14433" y="676"/>
                    <a:pt x="14433" y="432"/>
                  </a:cubicBezTo>
                  <a:cubicBezTo>
                    <a:pt x="14433" y="197"/>
                    <a:pt x="14234" y="1"/>
                    <a:pt x="14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94"/>
            <p:cNvSpPr/>
            <p:nvPr/>
          </p:nvSpPr>
          <p:spPr>
            <a:xfrm>
              <a:off x="5489944" y="2351362"/>
              <a:ext cx="991447" cy="817764"/>
            </a:xfrm>
            <a:custGeom>
              <a:avLst/>
              <a:gdLst/>
              <a:ahLst/>
              <a:cxnLst/>
              <a:rect l="l" t="t" r="r" b="b"/>
              <a:pathLst>
                <a:path w="11995" h="9894" extrusionOk="0">
                  <a:moveTo>
                    <a:pt x="863" y="0"/>
                  </a:moveTo>
                  <a:cubicBezTo>
                    <a:pt x="387" y="0"/>
                    <a:pt x="1" y="387"/>
                    <a:pt x="1" y="863"/>
                  </a:cubicBezTo>
                  <a:lnTo>
                    <a:pt x="1" y="9031"/>
                  </a:lnTo>
                  <a:cubicBezTo>
                    <a:pt x="1" y="9510"/>
                    <a:pt x="387" y="9894"/>
                    <a:pt x="863" y="9894"/>
                  </a:cubicBezTo>
                  <a:lnTo>
                    <a:pt x="11132" y="9894"/>
                  </a:lnTo>
                  <a:cubicBezTo>
                    <a:pt x="11611" y="9894"/>
                    <a:pt x="11994" y="9510"/>
                    <a:pt x="11994" y="9031"/>
                  </a:cubicBezTo>
                  <a:lnTo>
                    <a:pt x="11994" y="863"/>
                  </a:lnTo>
                  <a:cubicBezTo>
                    <a:pt x="11994" y="387"/>
                    <a:pt x="11611" y="0"/>
                    <a:pt x="11132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700" scaled="0"/>
            </a:gra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94"/>
            <p:cNvSpPr/>
            <p:nvPr/>
          </p:nvSpPr>
          <p:spPr>
            <a:xfrm>
              <a:off x="5548796" y="2536507"/>
              <a:ext cx="873746" cy="573856"/>
            </a:xfrm>
            <a:custGeom>
              <a:avLst/>
              <a:gdLst/>
              <a:ahLst/>
              <a:cxnLst/>
              <a:rect l="l" t="t" r="r" b="b"/>
              <a:pathLst>
                <a:path w="10571" h="6943" extrusionOk="0">
                  <a:moveTo>
                    <a:pt x="457" y="1"/>
                  </a:moveTo>
                  <a:cubicBezTo>
                    <a:pt x="210" y="1"/>
                    <a:pt x="0" y="199"/>
                    <a:pt x="0" y="457"/>
                  </a:cubicBezTo>
                  <a:lnTo>
                    <a:pt x="0" y="6489"/>
                  </a:lnTo>
                  <a:cubicBezTo>
                    <a:pt x="0" y="6732"/>
                    <a:pt x="210" y="6942"/>
                    <a:pt x="457" y="6942"/>
                  </a:cubicBezTo>
                  <a:lnTo>
                    <a:pt x="10117" y="6942"/>
                  </a:lnTo>
                  <a:cubicBezTo>
                    <a:pt x="10361" y="6942"/>
                    <a:pt x="10571" y="6732"/>
                    <a:pt x="10571" y="6489"/>
                  </a:cubicBezTo>
                  <a:lnTo>
                    <a:pt x="10571" y="457"/>
                  </a:lnTo>
                  <a:cubicBezTo>
                    <a:pt x="10571" y="199"/>
                    <a:pt x="10361" y="1"/>
                    <a:pt x="10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94"/>
            <p:cNvSpPr/>
            <p:nvPr/>
          </p:nvSpPr>
          <p:spPr>
            <a:xfrm>
              <a:off x="5843881" y="2648421"/>
              <a:ext cx="305824" cy="336478"/>
            </a:xfrm>
            <a:custGeom>
              <a:avLst/>
              <a:gdLst/>
              <a:ahLst/>
              <a:cxnLst/>
              <a:rect l="l" t="t" r="r" b="b"/>
              <a:pathLst>
                <a:path w="3700" h="4071" extrusionOk="0">
                  <a:moveTo>
                    <a:pt x="414" y="0"/>
                  </a:moveTo>
                  <a:cubicBezTo>
                    <a:pt x="200" y="0"/>
                    <a:pt x="0" y="174"/>
                    <a:pt x="0" y="419"/>
                  </a:cubicBezTo>
                  <a:lnTo>
                    <a:pt x="0" y="3653"/>
                  </a:lnTo>
                  <a:cubicBezTo>
                    <a:pt x="0" y="3892"/>
                    <a:pt x="203" y="4071"/>
                    <a:pt x="419" y="4071"/>
                  </a:cubicBezTo>
                  <a:cubicBezTo>
                    <a:pt x="486" y="4071"/>
                    <a:pt x="555" y="4053"/>
                    <a:pt x="619" y="4015"/>
                  </a:cubicBezTo>
                  <a:lnTo>
                    <a:pt x="3431" y="2393"/>
                  </a:lnTo>
                  <a:cubicBezTo>
                    <a:pt x="3699" y="2228"/>
                    <a:pt x="3699" y="1833"/>
                    <a:pt x="3431" y="1668"/>
                  </a:cubicBezTo>
                  <a:lnTo>
                    <a:pt x="619" y="58"/>
                  </a:lnTo>
                  <a:cubicBezTo>
                    <a:pt x="554" y="18"/>
                    <a:pt x="483" y="0"/>
                    <a:pt x="4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94"/>
            <p:cNvSpPr/>
            <p:nvPr/>
          </p:nvSpPr>
          <p:spPr>
            <a:xfrm>
              <a:off x="7044625" y="2635800"/>
              <a:ext cx="1587270" cy="955133"/>
            </a:xfrm>
            <a:custGeom>
              <a:avLst/>
              <a:gdLst/>
              <a:ahLst/>
              <a:cxnLst/>
              <a:rect l="l" t="t" r="r" b="b"/>
              <a:pathLst>
                <a:path w="16442" h="11272" extrusionOk="0">
                  <a:moveTo>
                    <a:pt x="852" y="1"/>
                  </a:moveTo>
                  <a:cubicBezTo>
                    <a:pt x="385" y="1"/>
                    <a:pt x="1" y="387"/>
                    <a:pt x="1" y="866"/>
                  </a:cubicBezTo>
                  <a:lnTo>
                    <a:pt x="1" y="10409"/>
                  </a:lnTo>
                  <a:cubicBezTo>
                    <a:pt x="1" y="10888"/>
                    <a:pt x="385" y="11272"/>
                    <a:pt x="852" y="11272"/>
                  </a:cubicBezTo>
                  <a:lnTo>
                    <a:pt x="15587" y="11272"/>
                  </a:lnTo>
                  <a:cubicBezTo>
                    <a:pt x="16055" y="11272"/>
                    <a:pt x="16441" y="10888"/>
                    <a:pt x="16441" y="10409"/>
                  </a:cubicBezTo>
                  <a:lnTo>
                    <a:pt x="16441" y="866"/>
                  </a:lnTo>
                  <a:cubicBezTo>
                    <a:pt x="16441" y="387"/>
                    <a:pt x="16055" y="1"/>
                    <a:pt x="15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94"/>
            <p:cNvSpPr/>
            <p:nvPr/>
          </p:nvSpPr>
          <p:spPr>
            <a:xfrm>
              <a:off x="7044618" y="2502763"/>
              <a:ext cx="1587270" cy="203984"/>
            </a:xfrm>
            <a:custGeom>
              <a:avLst/>
              <a:gdLst/>
              <a:ahLst/>
              <a:cxnLst/>
              <a:rect l="l" t="t" r="r" b="b"/>
              <a:pathLst>
                <a:path w="16442" h="2113" extrusionOk="0">
                  <a:moveTo>
                    <a:pt x="1681" y="1"/>
                  </a:moveTo>
                  <a:cubicBezTo>
                    <a:pt x="746" y="1"/>
                    <a:pt x="1" y="760"/>
                    <a:pt x="1" y="1681"/>
                  </a:cubicBezTo>
                  <a:lnTo>
                    <a:pt x="1" y="2112"/>
                  </a:lnTo>
                  <a:lnTo>
                    <a:pt x="16441" y="2112"/>
                  </a:lnTo>
                  <a:lnTo>
                    <a:pt x="16441" y="1681"/>
                  </a:lnTo>
                  <a:cubicBezTo>
                    <a:pt x="16441" y="760"/>
                    <a:pt x="15693" y="1"/>
                    <a:pt x="14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94"/>
            <p:cNvSpPr/>
            <p:nvPr/>
          </p:nvSpPr>
          <p:spPr>
            <a:xfrm>
              <a:off x="7179869" y="2582793"/>
              <a:ext cx="48462" cy="48462"/>
            </a:xfrm>
            <a:custGeom>
              <a:avLst/>
              <a:gdLst/>
              <a:ahLst/>
              <a:cxnLst/>
              <a:rect l="l" t="t" r="r" b="b"/>
              <a:pathLst>
                <a:path w="502" h="502" extrusionOk="0">
                  <a:moveTo>
                    <a:pt x="244" y="1"/>
                  </a:moveTo>
                  <a:cubicBezTo>
                    <a:pt x="115" y="1"/>
                    <a:pt x="0" y="118"/>
                    <a:pt x="0" y="258"/>
                  </a:cubicBezTo>
                  <a:cubicBezTo>
                    <a:pt x="0" y="387"/>
                    <a:pt x="115" y="502"/>
                    <a:pt x="244" y="502"/>
                  </a:cubicBezTo>
                  <a:cubicBezTo>
                    <a:pt x="384" y="502"/>
                    <a:pt x="501" y="387"/>
                    <a:pt x="501" y="258"/>
                  </a:cubicBezTo>
                  <a:cubicBezTo>
                    <a:pt x="501" y="118"/>
                    <a:pt x="384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94"/>
            <p:cNvSpPr/>
            <p:nvPr/>
          </p:nvSpPr>
          <p:spPr>
            <a:xfrm>
              <a:off x="7290116" y="2582793"/>
              <a:ext cx="48462" cy="48462"/>
            </a:xfrm>
            <a:custGeom>
              <a:avLst/>
              <a:gdLst/>
              <a:ahLst/>
              <a:cxnLst/>
              <a:rect l="l" t="t" r="r" b="b"/>
              <a:pathLst>
                <a:path w="502" h="502" extrusionOk="0">
                  <a:moveTo>
                    <a:pt x="247" y="1"/>
                  </a:moveTo>
                  <a:cubicBezTo>
                    <a:pt x="107" y="1"/>
                    <a:pt x="0" y="118"/>
                    <a:pt x="0" y="258"/>
                  </a:cubicBezTo>
                  <a:cubicBezTo>
                    <a:pt x="0" y="387"/>
                    <a:pt x="107" y="502"/>
                    <a:pt x="247" y="502"/>
                  </a:cubicBezTo>
                  <a:cubicBezTo>
                    <a:pt x="387" y="502"/>
                    <a:pt x="502" y="387"/>
                    <a:pt x="502" y="258"/>
                  </a:cubicBezTo>
                  <a:cubicBezTo>
                    <a:pt x="502" y="118"/>
                    <a:pt x="387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94"/>
            <p:cNvSpPr/>
            <p:nvPr/>
          </p:nvSpPr>
          <p:spPr>
            <a:xfrm>
              <a:off x="7399302" y="2582793"/>
              <a:ext cx="48558" cy="48462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58" y="1"/>
                  </a:moveTo>
                  <a:cubicBezTo>
                    <a:pt x="118" y="1"/>
                    <a:pt x="1" y="118"/>
                    <a:pt x="1" y="258"/>
                  </a:cubicBezTo>
                  <a:cubicBezTo>
                    <a:pt x="1" y="387"/>
                    <a:pt x="118" y="502"/>
                    <a:pt x="258" y="502"/>
                  </a:cubicBezTo>
                  <a:cubicBezTo>
                    <a:pt x="398" y="502"/>
                    <a:pt x="502" y="387"/>
                    <a:pt x="502" y="258"/>
                  </a:cubicBezTo>
                  <a:cubicBezTo>
                    <a:pt x="502" y="118"/>
                    <a:pt x="398" y="1"/>
                    <a:pt x="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94"/>
            <p:cNvSpPr/>
            <p:nvPr/>
          </p:nvSpPr>
          <p:spPr>
            <a:xfrm>
              <a:off x="8447908" y="2582793"/>
              <a:ext cx="48751" cy="48462"/>
            </a:xfrm>
            <a:custGeom>
              <a:avLst/>
              <a:gdLst/>
              <a:ahLst/>
              <a:cxnLst/>
              <a:rect l="l" t="t" r="r" b="b"/>
              <a:pathLst>
                <a:path w="505" h="502" extrusionOk="0">
                  <a:moveTo>
                    <a:pt x="247" y="1"/>
                  </a:moveTo>
                  <a:cubicBezTo>
                    <a:pt x="118" y="1"/>
                    <a:pt x="1" y="118"/>
                    <a:pt x="1" y="258"/>
                  </a:cubicBezTo>
                  <a:cubicBezTo>
                    <a:pt x="1" y="387"/>
                    <a:pt x="118" y="502"/>
                    <a:pt x="247" y="502"/>
                  </a:cubicBezTo>
                  <a:cubicBezTo>
                    <a:pt x="387" y="502"/>
                    <a:pt x="505" y="387"/>
                    <a:pt x="505" y="258"/>
                  </a:cubicBezTo>
                  <a:cubicBezTo>
                    <a:pt x="505" y="118"/>
                    <a:pt x="387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94"/>
            <p:cNvSpPr/>
            <p:nvPr/>
          </p:nvSpPr>
          <p:spPr>
            <a:xfrm>
              <a:off x="7545848" y="2564741"/>
              <a:ext cx="805412" cy="84663"/>
            </a:xfrm>
            <a:custGeom>
              <a:avLst/>
              <a:gdLst/>
              <a:ahLst/>
              <a:cxnLst/>
              <a:rect l="l" t="t" r="r" b="b"/>
              <a:pathLst>
                <a:path w="8343" h="877" extrusionOk="0">
                  <a:moveTo>
                    <a:pt x="222" y="0"/>
                  </a:moveTo>
                  <a:cubicBezTo>
                    <a:pt x="93" y="0"/>
                    <a:pt x="1" y="106"/>
                    <a:pt x="1" y="224"/>
                  </a:cubicBezTo>
                  <a:lnTo>
                    <a:pt x="1" y="655"/>
                  </a:lnTo>
                  <a:cubicBezTo>
                    <a:pt x="1" y="770"/>
                    <a:pt x="93" y="877"/>
                    <a:pt x="222" y="877"/>
                  </a:cubicBezTo>
                  <a:lnTo>
                    <a:pt x="8121" y="877"/>
                  </a:lnTo>
                  <a:cubicBezTo>
                    <a:pt x="8239" y="877"/>
                    <a:pt x="8342" y="770"/>
                    <a:pt x="8342" y="655"/>
                  </a:cubicBezTo>
                  <a:lnTo>
                    <a:pt x="8342" y="224"/>
                  </a:lnTo>
                  <a:cubicBezTo>
                    <a:pt x="8342" y="106"/>
                    <a:pt x="8239" y="0"/>
                    <a:pt x="81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94"/>
            <p:cNvSpPr/>
            <p:nvPr/>
          </p:nvSpPr>
          <p:spPr>
            <a:xfrm>
              <a:off x="7394958" y="3195619"/>
              <a:ext cx="885442" cy="225319"/>
            </a:xfrm>
            <a:custGeom>
              <a:avLst/>
              <a:gdLst/>
              <a:ahLst/>
              <a:cxnLst/>
              <a:rect l="l" t="t" r="r" b="b"/>
              <a:pathLst>
                <a:path w="9172" h="2334" extrusionOk="0">
                  <a:moveTo>
                    <a:pt x="1177" y="1"/>
                  </a:moveTo>
                  <a:cubicBezTo>
                    <a:pt x="525" y="1"/>
                    <a:pt x="1" y="524"/>
                    <a:pt x="1" y="1166"/>
                  </a:cubicBezTo>
                  <a:cubicBezTo>
                    <a:pt x="1" y="1810"/>
                    <a:pt x="525" y="2333"/>
                    <a:pt x="1177" y="2333"/>
                  </a:cubicBezTo>
                  <a:lnTo>
                    <a:pt x="8004" y="2333"/>
                  </a:lnTo>
                  <a:cubicBezTo>
                    <a:pt x="8657" y="2333"/>
                    <a:pt x="9172" y="1810"/>
                    <a:pt x="9172" y="1166"/>
                  </a:cubicBezTo>
                  <a:cubicBezTo>
                    <a:pt x="9172" y="524"/>
                    <a:pt x="8657" y="1"/>
                    <a:pt x="80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94"/>
            <p:cNvSpPr/>
            <p:nvPr/>
          </p:nvSpPr>
          <p:spPr>
            <a:xfrm>
              <a:off x="7203328" y="2968078"/>
              <a:ext cx="1268503" cy="153302"/>
            </a:xfrm>
            <a:custGeom>
              <a:avLst/>
              <a:gdLst/>
              <a:ahLst/>
              <a:cxnLst/>
              <a:rect l="l" t="t" r="r" b="b"/>
              <a:pathLst>
                <a:path w="13140" h="1588" extrusionOk="0">
                  <a:moveTo>
                    <a:pt x="409" y="0"/>
                  </a:moveTo>
                  <a:cubicBezTo>
                    <a:pt x="188" y="0"/>
                    <a:pt x="1" y="188"/>
                    <a:pt x="1" y="409"/>
                  </a:cubicBezTo>
                  <a:lnTo>
                    <a:pt x="1" y="1179"/>
                  </a:lnTo>
                  <a:cubicBezTo>
                    <a:pt x="1" y="1400"/>
                    <a:pt x="188" y="1588"/>
                    <a:pt x="409" y="1588"/>
                  </a:cubicBezTo>
                  <a:lnTo>
                    <a:pt x="12742" y="1588"/>
                  </a:lnTo>
                  <a:cubicBezTo>
                    <a:pt x="12963" y="1588"/>
                    <a:pt x="13139" y="1400"/>
                    <a:pt x="13139" y="1179"/>
                  </a:cubicBezTo>
                  <a:lnTo>
                    <a:pt x="13139" y="409"/>
                  </a:lnTo>
                  <a:cubicBezTo>
                    <a:pt x="13139" y="188"/>
                    <a:pt x="12963" y="0"/>
                    <a:pt x="127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6" name="Google Shape;2306;p94"/>
            <p:cNvGrpSpPr/>
            <p:nvPr/>
          </p:nvGrpSpPr>
          <p:grpSpPr>
            <a:xfrm>
              <a:off x="6020122" y="1526449"/>
              <a:ext cx="1889172" cy="573126"/>
              <a:chOff x="5215435" y="916756"/>
              <a:chExt cx="902184" cy="261046"/>
            </a:xfrm>
          </p:grpSpPr>
          <p:sp>
            <p:nvSpPr>
              <p:cNvPr id="2307" name="Google Shape;2307;p94"/>
              <p:cNvSpPr/>
              <p:nvPr/>
            </p:nvSpPr>
            <p:spPr>
              <a:xfrm flipH="1">
                <a:off x="5222534" y="926496"/>
                <a:ext cx="886668" cy="246858"/>
              </a:xfrm>
              <a:custGeom>
                <a:avLst/>
                <a:gdLst/>
                <a:ahLst/>
                <a:cxnLst/>
                <a:rect l="l" t="t" r="r" b="b"/>
                <a:pathLst>
                  <a:path w="7374" h="2053" extrusionOk="0">
                    <a:moveTo>
                      <a:pt x="7326" y="0"/>
                    </a:moveTo>
                    <a:lnTo>
                      <a:pt x="5495" y="1412"/>
                    </a:lnTo>
                    <a:lnTo>
                      <a:pt x="3674" y="1647"/>
                    </a:lnTo>
                    <a:lnTo>
                      <a:pt x="1866" y="1143"/>
                    </a:lnTo>
                    <a:lnTo>
                      <a:pt x="1854" y="1132"/>
                    </a:lnTo>
                    <a:lnTo>
                      <a:pt x="1" y="1983"/>
                    </a:lnTo>
                    <a:lnTo>
                      <a:pt x="23" y="2053"/>
                    </a:lnTo>
                    <a:lnTo>
                      <a:pt x="1866" y="1213"/>
                    </a:lnTo>
                    <a:lnTo>
                      <a:pt x="3663" y="1717"/>
                    </a:lnTo>
                    <a:lnTo>
                      <a:pt x="3674" y="1717"/>
                    </a:lnTo>
                    <a:lnTo>
                      <a:pt x="5520" y="1482"/>
                    </a:lnTo>
                    <a:lnTo>
                      <a:pt x="5531" y="1482"/>
                    </a:lnTo>
                    <a:lnTo>
                      <a:pt x="7374" y="59"/>
                    </a:lnTo>
                    <a:lnTo>
                      <a:pt x="732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6667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94"/>
              <p:cNvSpPr/>
              <p:nvPr/>
            </p:nvSpPr>
            <p:spPr>
              <a:xfrm flipH="1">
                <a:off x="5215435" y="916756"/>
                <a:ext cx="22726" cy="22606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extrusionOk="0">
                    <a:moveTo>
                      <a:pt x="96" y="0"/>
                    </a:moveTo>
                    <a:cubicBezTo>
                      <a:pt x="48" y="0"/>
                      <a:pt x="1" y="48"/>
                      <a:pt x="1" y="93"/>
                    </a:cubicBezTo>
                    <a:cubicBezTo>
                      <a:pt x="1" y="151"/>
                      <a:pt x="48" y="188"/>
                      <a:pt x="96" y="188"/>
                    </a:cubicBezTo>
                    <a:cubicBezTo>
                      <a:pt x="152" y="188"/>
                      <a:pt x="188" y="151"/>
                      <a:pt x="188" y="93"/>
                    </a:cubicBezTo>
                    <a:cubicBezTo>
                      <a:pt x="188" y="48"/>
                      <a:pt x="152" y="0"/>
                      <a:pt x="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6667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94"/>
              <p:cNvSpPr/>
              <p:nvPr/>
            </p:nvSpPr>
            <p:spPr>
              <a:xfrm flipH="1">
                <a:off x="5435600" y="1087741"/>
                <a:ext cx="22726" cy="22726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9" extrusionOk="0">
                    <a:moveTo>
                      <a:pt x="93" y="1"/>
                    </a:moveTo>
                    <a:cubicBezTo>
                      <a:pt x="48" y="1"/>
                      <a:pt x="0" y="37"/>
                      <a:pt x="0" y="96"/>
                    </a:cubicBezTo>
                    <a:cubicBezTo>
                      <a:pt x="0" y="141"/>
                      <a:pt x="48" y="188"/>
                      <a:pt x="93" y="188"/>
                    </a:cubicBezTo>
                    <a:cubicBezTo>
                      <a:pt x="140" y="188"/>
                      <a:pt x="188" y="141"/>
                      <a:pt x="188" y="96"/>
                    </a:cubicBezTo>
                    <a:cubicBezTo>
                      <a:pt x="188" y="37"/>
                      <a:pt x="140" y="1"/>
                      <a:pt x="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6667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94"/>
              <p:cNvSpPr/>
              <p:nvPr/>
            </p:nvSpPr>
            <p:spPr>
              <a:xfrm flipH="1">
                <a:off x="5655886" y="1115998"/>
                <a:ext cx="22606" cy="2236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186" extrusionOk="0">
                    <a:moveTo>
                      <a:pt x="92" y="1"/>
                    </a:moveTo>
                    <a:cubicBezTo>
                      <a:pt x="34" y="1"/>
                      <a:pt x="0" y="46"/>
                      <a:pt x="0" y="93"/>
                    </a:cubicBezTo>
                    <a:cubicBezTo>
                      <a:pt x="0" y="152"/>
                      <a:pt x="34" y="186"/>
                      <a:pt x="92" y="186"/>
                    </a:cubicBezTo>
                    <a:cubicBezTo>
                      <a:pt x="140" y="186"/>
                      <a:pt x="188" y="152"/>
                      <a:pt x="188" y="93"/>
                    </a:cubicBezTo>
                    <a:cubicBezTo>
                      <a:pt x="188" y="46"/>
                      <a:pt x="140" y="1"/>
                      <a:pt x="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6667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94"/>
              <p:cNvSpPr/>
              <p:nvPr/>
            </p:nvSpPr>
            <p:spPr>
              <a:xfrm flipH="1">
                <a:off x="5874728" y="1054073"/>
                <a:ext cx="22726" cy="22726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9" extrusionOk="0">
                    <a:moveTo>
                      <a:pt x="93" y="1"/>
                    </a:moveTo>
                    <a:cubicBezTo>
                      <a:pt x="49" y="1"/>
                      <a:pt x="1" y="48"/>
                      <a:pt x="1" y="96"/>
                    </a:cubicBezTo>
                    <a:cubicBezTo>
                      <a:pt x="1" y="152"/>
                      <a:pt x="49" y="188"/>
                      <a:pt x="93" y="188"/>
                    </a:cubicBezTo>
                    <a:cubicBezTo>
                      <a:pt x="152" y="188"/>
                      <a:pt x="189" y="152"/>
                      <a:pt x="189" y="96"/>
                    </a:cubicBezTo>
                    <a:cubicBezTo>
                      <a:pt x="189" y="48"/>
                      <a:pt x="152" y="1"/>
                      <a:pt x="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6667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94"/>
              <p:cNvSpPr/>
              <p:nvPr/>
            </p:nvSpPr>
            <p:spPr>
              <a:xfrm flipH="1">
                <a:off x="6095254" y="1155077"/>
                <a:ext cx="22365" cy="22726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89" extrusionOk="0">
                    <a:moveTo>
                      <a:pt x="93" y="1"/>
                    </a:moveTo>
                    <a:cubicBezTo>
                      <a:pt x="45" y="1"/>
                      <a:pt x="1" y="48"/>
                      <a:pt x="1" y="96"/>
                    </a:cubicBezTo>
                    <a:cubicBezTo>
                      <a:pt x="1" y="152"/>
                      <a:pt x="45" y="188"/>
                      <a:pt x="93" y="188"/>
                    </a:cubicBezTo>
                    <a:cubicBezTo>
                      <a:pt x="141" y="188"/>
                      <a:pt x="185" y="152"/>
                      <a:pt x="185" y="96"/>
                    </a:cubicBezTo>
                    <a:cubicBezTo>
                      <a:pt x="185" y="48"/>
                      <a:pt x="141" y="1"/>
                      <a:pt x="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6667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13" name="Google Shape;2313;p94"/>
            <p:cNvSpPr/>
            <p:nvPr/>
          </p:nvSpPr>
          <p:spPr>
            <a:xfrm>
              <a:off x="7483819" y="845689"/>
              <a:ext cx="929463" cy="28285"/>
            </a:xfrm>
            <a:custGeom>
              <a:avLst/>
              <a:gdLst/>
              <a:ahLst/>
              <a:cxnLst/>
              <a:rect l="l" t="t" r="r" b="b"/>
              <a:pathLst>
                <a:path w="9628" h="293" extrusionOk="0">
                  <a:moveTo>
                    <a:pt x="141" y="1"/>
                  </a:moveTo>
                  <a:cubicBezTo>
                    <a:pt x="59" y="1"/>
                    <a:pt x="1" y="60"/>
                    <a:pt x="1" y="152"/>
                  </a:cubicBezTo>
                  <a:cubicBezTo>
                    <a:pt x="1" y="233"/>
                    <a:pt x="59" y="292"/>
                    <a:pt x="141" y="292"/>
                  </a:cubicBezTo>
                  <a:lnTo>
                    <a:pt x="9477" y="292"/>
                  </a:lnTo>
                  <a:cubicBezTo>
                    <a:pt x="9558" y="292"/>
                    <a:pt x="9628" y="233"/>
                    <a:pt x="9628" y="152"/>
                  </a:cubicBezTo>
                  <a:cubicBezTo>
                    <a:pt x="9628" y="60"/>
                    <a:pt x="9558" y="1"/>
                    <a:pt x="9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94"/>
            <p:cNvSpPr/>
            <p:nvPr/>
          </p:nvSpPr>
          <p:spPr>
            <a:xfrm>
              <a:off x="7553664" y="898689"/>
              <a:ext cx="789773" cy="29347"/>
            </a:xfrm>
            <a:custGeom>
              <a:avLst/>
              <a:gdLst/>
              <a:ahLst/>
              <a:cxnLst/>
              <a:rect l="l" t="t" r="r" b="b"/>
              <a:pathLst>
                <a:path w="8181" h="304" extrusionOk="0">
                  <a:moveTo>
                    <a:pt x="141" y="1"/>
                  </a:moveTo>
                  <a:cubicBezTo>
                    <a:pt x="59" y="1"/>
                    <a:pt x="1" y="71"/>
                    <a:pt x="1" y="152"/>
                  </a:cubicBezTo>
                  <a:cubicBezTo>
                    <a:pt x="1" y="233"/>
                    <a:pt x="59" y="303"/>
                    <a:pt x="141" y="303"/>
                  </a:cubicBezTo>
                  <a:lnTo>
                    <a:pt x="8029" y="303"/>
                  </a:lnTo>
                  <a:cubicBezTo>
                    <a:pt x="8110" y="303"/>
                    <a:pt x="8180" y="233"/>
                    <a:pt x="8180" y="152"/>
                  </a:cubicBezTo>
                  <a:cubicBezTo>
                    <a:pt x="8180" y="71"/>
                    <a:pt x="8110" y="1"/>
                    <a:pt x="8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94"/>
            <p:cNvSpPr/>
            <p:nvPr/>
          </p:nvSpPr>
          <p:spPr>
            <a:xfrm>
              <a:off x="6481389" y="3420924"/>
              <a:ext cx="706461" cy="644484"/>
            </a:xfrm>
            <a:custGeom>
              <a:avLst/>
              <a:gdLst/>
              <a:ahLst/>
              <a:cxnLst/>
              <a:rect l="l" t="t" r="r" b="b"/>
              <a:pathLst>
                <a:path w="7318" h="6676" extrusionOk="0">
                  <a:moveTo>
                    <a:pt x="877" y="0"/>
                  </a:moveTo>
                  <a:cubicBezTo>
                    <a:pt x="398" y="0"/>
                    <a:pt x="0" y="398"/>
                    <a:pt x="0" y="877"/>
                  </a:cubicBezTo>
                  <a:lnTo>
                    <a:pt x="0" y="5811"/>
                  </a:lnTo>
                  <a:cubicBezTo>
                    <a:pt x="0" y="6290"/>
                    <a:pt x="398" y="6676"/>
                    <a:pt x="877" y="6676"/>
                  </a:cubicBezTo>
                  <a:lnTo>
                    <a:pt x="6452" y="6676"/>
                  </a:lnTo>
                  <a:cubicBezTo>
                    <a:pt x="6931" y="6676"/>
                    <a:pt x="7317" y="6290"/>
                    <a:pt x="7317" y="5811"/>
                  </a:cubicBezTo>
                  <a:lnTo>
                    <a:pt x="7317" y="877"/>
                  </a:lnTo>
                  <a:cubicBezTo>
                    <a:pt x="7317" y="398"/>
                    <a:pt x="6931" y="0"/>
                    <a:pt x="6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94"/>
            <p:cNvSpPr/>
            <p:nvPr/>
          </p:nvSpPr>
          <p:spPr>
            <a:xfrm>
              <a:off x="6710090" y="3529047"/>
              <a:ext cx="250129" cy="273877"/>
            </a:xfrm>
            <a:custGeom>
              <a:avLst/>
              <a:gdLst/>
              <a:ahLst/>
              <a:cxnLst/>
              <a:rect l="l" t="t" r="r" b="b"/>
              <a:pathLst>
                <a:path w="2591" h="2837" extrusionOk="0">
                  <a:moveTo>
                    <a:pt x="1294" y="0"/>
                  </a:moveTo>
                  <a:cubicBezTo>
                    <a:pt x="1098" y="0"/>
                    <a:pt x="944" y="154"/>
                    <a:pt x="944" y="350"/>
                  </a:cubicBezTo>
                  <a:lnTo>
                    <a:pt x="944" y="1647"/>
                  </a:lnTo>
                  <a:lnTo>
                    <a:pt x="630" y="1330"/>
                  </a:lnTo>
                  <a:cubicBezTo>
                    <a:pt x="571" y="1260"/>
                    <a:pt x="479" y="1227"/>
                    <a:pt x="384" y="1227"/>
                  </a:cubicBezTo>
                  <a:cubicBezTo>
                    <a:pt x="291" y="1227"/>
                    <a:pt x="199" y="1260"/>
                    <a:pt x="140" y="1330"/>
                  </a:cubicBezTo>
                  <a:cubicBezTo>
                    <a:pt x="0" y="1470"/>
                    <a:pt x="0" y="1694"/>
                    <a:pt x="140" y="1834"/>
                  </a:cubicBezTo>
                  <a:lnTo>
                    <a:pt x="1050" y="2731"/>
                  </a:lnTo>
                  <a:cubicBezTo>
                    <a:pt x="1109" y="2801"/>
                    <a:pt x="1201" y="2837"/>
                    <a:pt x="1294" y="2837"/>
                  </a:cubicBezTo>
                  <a:cubicBezTo>
                    <a:pt x="1389" y="2837"/>
                    <a:pt x="1470" y="2801"/>
                    <a:pt x="1540" y="2731"/>
                  </a:cubicBezTo>
                  <a:lnTo>
                    <a:pt x="2450" y="1834"/>
                  </a:lnTo>
                  <a:cubicBezTo>
                    <a:pt x="2590" y="1694"/>
                    <a:pt x="2590" y="1470"/>
                    <a:pt x="2450" y="1330"/>
                  </a:cubicBezTo>
                  <a:cubicBezTo>
                    <a:pt x="2380" y="1260"/>
                    <a:pt x="2299" y="1227"/>
                    <a:pt x="2204" y="1227"/>
                  </a:cubicBezTo>
                  <a:cubicBezTo>
                    <a:pt x="2111" y="1227"/>
                    <a:pt x="2019" y="1260"/>
                    <a:pt x="1960" y="1330"/>
                  </a:cubicBezTo>
                  <a:lnTo>
                    <a:pt x="1644" y="1647"/>
                  </a:lnTo>
                  <a:lnTo>
                    <a:pt x="1644" y="350"/>
                  </a:lnTo>
                  <a:cubicBezTo>
                    <a:pt x="1644" y="154"/>
                    <a:pt x="1481" y="0"/>
                    <a:pt x="1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94"/>
            <p:cNvSpPr/>
            <p:nvPr/>
          </p:nvSpPr>
          <p:spPr>
            <a:xfrm>
              <a:off x="6620019" y="3699340"/>
              <a:ext cx="430171" cy="219623"/>
            </a:xfrm>
            <a:custGeom>
              <a:avLst/>
              <a:gdLst/>
              <a:ahLst/>
              <a:cxnLst/>
              <a:rect l="l" t="t" r="r" b="b"/>
              <a:pathLst>
                <a:path w="4456" h="2275" extrusionOk="0">
                  <a:moveTo>
                    <a:pt x="351" y="0"/>
                  </a:moveTo>
                  <a:cubicBezTo>
                    <a:pt x="163" y="0"/>
                    <a:pt x="1" y="163"/>
                    <a:pt x="1" y="362"/>
                  </a:cubicBezTo>
                  <a:lnTo>
                    <a:pt x="1" y="1795"/>
                  </a:lnTo>
                  <a:cubicBezTo>
                    <a:pt x="1" y="2053"/>
                    <a:pt x="222" y="2274"/>
                    <a:pt x="491" y="2274"/>
                  </a:cubicBezTo>
                  <a:lnTo>
                    <a:pt x="3966" y="2274"/>
                  </a:lnTo>
                  <a:cubicBezTo>
                    <a:pt x="4235" y="2274"/>
                    <a:pt x="4456" y="2053"/>
                    <a:pt x="4456" y="1795"/>
                  </a:cubicBezTo>
                  <a:lnTo>
                    <a:pt x="4456" y="362"/>
                  </a:lnTo>
                  <a:cubicBezTo>
                    <a:pt x="4456" y="163"/>
                    <a:pt x="4293" y="0"/>
                    <a:pt x="4094" y="0"/>
                  </a:cubicBezTo>
                  <a:cubicBezTo>
                    <a:pt x="3907" y="0"/>
                    <a:pt x="3744" y="163"/>
                    <a:pt x="3744" y="362"/>
                  </a:cubicBezTo>
                  <a:lnTo>
                    <a:pt x="3744" y="1574"/>
                  </a:lnTo>
                  <a:lnTo>
                    <a:pt x="701" y="1574"/>
                  </a:lnTo>
                  <a:lnTo>
                    <a:pt x="701" y="362"/>
                  </a:lnTo>
                  <a:cubicBezTo>
                    <a:pt x="701" y="163"/>
                    <a:pt x="547" y="0"/>
                    <a:pt x="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6667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8" name="Google Shape;2318;p94"/>
          <p:cNvSpPr/>
          <p:nvPr/>
        </p:nvSpPr>
        <p:spPr>
          <a:xfrm>
            <a:off x="8277222" y="1734800"/>
            <a:ext cx="334609" cy="334609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47625" dir="5400000" algn="bl" rotWithShape="0">
              <a:schemeClr val="dk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19" name="Google Shape;2319;p94"/>
          <p:cNvGrpSpPr/>
          <p:nvPr/>
        </p:nvGrpSpPr>
        <p:grpSpPr>
          <a:xfrm>
            <a:off x="825500" y="553337"/>
            <a:ext cx="591600" cy="419498"/>
            <a:chOff x="825500" y="553337"/>
            <a:chExt cx="591600" cy="419498"/>
          </a:xfrm>
        </p:grpSpPr>
        <p:grpSp>
          <p:nvGrpSpPr>
            <p:cNvPr id="2320" name="Google Shape;2320;p94"/>
            <p:cNvGrpSpPr/>
            <p:nvPr/>
          </p:nvGrpSpPr>
          <p:grpSpPr>
            <a:xfrm>
              <a:off x="1156390" y="712124"/>
              <a:ext cx="260710" cy="260710"/>
              <a:chOff x="1594650" y="976150"/>
              <a:chExt cx="411150" cy="411150"/>
            </a:xfrm>
          </p:grpSpPr>
          <p:sp>
            <p:nvSpPr>
              <p:cNvPr id="2321" name="Google Shape;2321;p94"/>
              <p:cNvSpPr/>
              <p:nvPr/>
            </p:nvSpPr>
            <p:spPr>
              <a:xfrm>
                <a:off x="1594650" y="976150"/>
                <a:ext cx="411150" cy="411150"/>
              </a:xfrm>
              <a:custGeom>
                <a:avLst/>
                <a:gdLst/>
                <a:ahLst/>
                <a:cxnLst/>
                <a:rect l="l" t="t" r="r" b="b"/>
                <a:pathLst>
                  <a:path w="16446" h="16446" extrusionOk="0">
                    <a:moveTo>
                      <a:pt x="8206" y="1201"/>
                    </a:moveTo>
                    <a:cubicBezTo>
                      <a:pt x="12109" y="1201"/>
                      <a:pt x="15211" y="4337"/>
                      <a:pt x="15211" y="8206"/>
                    </a:cubicBezTo>
                    <a:cubicBezTo>
                      <a:pt x="15211" y="12109"/>
                      <a:pt x="12109" y="15211"/>
                      <a:pt x="8206" y="15211"/>
                    </a:cubicBezTo>
                    <a:cubicBezTo>
                      <a:pt x="4337" y="15211"/>
                      <a:pt x="1201" y="12109"/>
                      <a:pt x="1201" y="8206"/>
                    </a:cubicBezTo>
                    <a:cubicBezTo>
                      <a:pt x="1201" y="4337"/>
                      <a:pt x="4337" y="1201"/>
                      <a:pt x="8206" y="1201"/>
                    </a:cubicBezTo>
                    <a:close/>
                    <a:moveTo>
                      <a:pt x="8206" y="0"/>
                    </a:moveTo>
                    <a:cubicBezTo>
                      <a:pt x="3670" y="0"/>
                      <a:pt x="0" y="3669"/>
                      <a:pt x="0" y="8206"/>
                    </a:cubicBezTo>
                    <a:cubicBezTo>
                      <a:pt x="0" y="12776"/>
                      <a:pt x="3670" y="16445"/>
                      <a:pt x="8206" y="16445"/>
                    </a:cubicBezTo>
                    <a:cubicBezTo>
                      <a:pt x="12776" y="16445"/>
                      <a:pt x="16445" y="12776"/>
                      <a:pt x="16445" y="8206"/>
                    </a:cubicBezTo>
                    <a:cubicBezTo>
                      <a:pt x="16445" y="3669"/>
                      <a:pt x="12776" y="0"/>
                      <a:pt x="82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94"/>
              <p:cNvSpPr/>
              <p:nvPr/>
            </p:nvSpPr>
            <p:spPr>
              <a:xfrm>
                <a:off x="1735575" y="1056200"/>
                <a:ext cx="1292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5171" extrusionOk="0">
                    <a:moveTo>
                      <a:pt x="2569" y="0"/>
                    </a:moveTo>
                    <a:cubicBezTo>
                      <a:pt x="1168" y="0"/>
                      <a:pt x="1" y="1168"/>
                      <a:pt x="1" y="2602"/>
                    </a:cubicBezTo>
                    <a:cubicBezTo>
                      <a:pt x="1" y="4003"/>
                      <a:pt x="1168" y="5171"/>
                      <a:pt x="2569" y="5171"/>
                    </a:cubicBezTo>
                    <a:cubicBezTo>
                      <a:pt x="4003" y="5171"/>
                      <a:pt x="5171" y="4003"/>
                      <a:pt x="5171" y="2602"/>
                    </a:cubicBezTo>
                    <a:cubicBezTo>
                      <a:pt x="5171" y="1135"/>
                      <a:pt x="4003" y="0"/>
                      <a:pt x="25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94"/>
              <p:cNvSpPr/>
              <p:nvPr/>
            </p:nvSpPr>
            <p:spPr>
              <a:xfrm>
                <a:off x="1689700" y="1196300"/>
                <a:ext cx="22102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4037" extrusionOk="0">
                    <a:moveTo>
                      <a:pt x="2670" y="0"/>
                    </a:moveTo>
                    <a:cubicBezTo>
                      <a:pt x="1202" y="0"/>
                      <a:pt x="1" y="1201"/>
                      <a:pt x="1" y="2669"/>
                    </a:cubicBezTo>
                    <a:lnTo>
                      <a:pt x="1" y="4037"/>
                    </a:lnTo>
                    <a:lnTo>
                      <a:pt x="8841" y="4037"/>
                    </a:lnTo>
                    <a:lnTo>
                      <a:pt x="8841" y="2669"/>
                    </a:lnTo>
                    <a:cubicBezTo>
                      <a:pt x="8841" y="1201"/>
                      <a:pt x="7606" y="0"/>
                      <a:pt x="6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4" name="Google Shape;2324;p94"/>
            <p:cNvGrpSpPr/>
            <p:nvPr/>
          </p:nvGrpSpPr>
          <p:grpSpPr>
            <a:xfrm>
              <a:off x="825500" y="553337"/>
              <a:ext cx="436632" cy="284986"/>
              <a:chOff x="4842900" y="2922987"/>
              <a:chExt cx="436632" cy="284986"/>
            </a:xfrm>
          </p:grpSpPr>
          <p:sp>
            <p:nvSpPr>
              <p:cNvPr id="2325" name="Google Shape;2325;p94"/>
              <p:cNvSpPr/>
              <p:nvPr/>
            </p:nvSpPr>
            <p:spPr>
              <a:xfrm>
                <a:off x="4842900" y="2922987"/>
                <a:ext cx="436632" cy="284986"/>
              </a:xfrm>
              <a:custGeom>
                <a:avLst/>
                <a:gdLst/>
                <a:ahLst/>
                <a:cxnLst/>
                <a:rect l="l" t="t" r="r" b="b"/>
                <a:pathLst>
                  <a:path w="35922" h="23446" extrusionOk="0">
                    <a:moveTo>
                      <a:pt x="3448" y="1"/>
                    </a:moveTo>
                    <a:cubicBezTo>
                      <a:pt x="1555" y="1"/>
                      <a:pt x="0" y="1538"/>
                      <a:pt x="0" y="3432"/>
                    </a:cubicBezTo>
                    <a:lnTo>
                      <a:pt x="0" y="15552"/>
                    </a:lnTo>
                    <a:cubicBezTo>
                      <a:pt x="0" y="17446"/>
                      <a:pt x="1555" y="18983"/>
                      <a:pt x="3448" y="18983"/>
                    </a:cubicBezTo>
                    <a:lnTo>
                      <a:pt x="24950" y="18983"/>
                    </a:lnTo>
                    <a:lnTo>
                      <a:pt x="29074" y="23446"/>
                    </a:lnTo>
                    <a:lnTo>
                      <a:pt x="29074" y="18983"/>
                    </a:lnTo>
                    <a:lnTo>
                      <a:pt x="32473" y="18983"/>
                    </a:lnTo>
                    <a:cubicBezTo>
                      <a:pt x="34382" y="18983"/>
                      <a:pt x="35921" y="17446"/>
                      <a:pt x="35921" y="15552"/>
                    </a:cubicBezTo>
                    <a:lnTo>
                      <a:pt x="35921" y="3432"/>
                    </a:lnTo>
                    <a:cubicBezTo>
                      <a:pt x="35921" y="1538"/>
                      <a:pt x="34382" y="1"/>
                      <a:pt x="3247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F6F4"/>
                  </a:gs>
                  <a:gs pos="100000">
                    <a:srgbClr val="4EE0DB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18000"/>
                  </a:srgb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94"/>
              <p:cNvSpPr/>
              <p:nvPr/>
            </p:nvSpPr>
            <p:spPr>
              <a:xfrm>
                <a:off x="4917676" y="3006198"/>
                <a:ext cx="287065" cy="60824"/>
              </a:xfrm>
              <a:custGeom>
                <a:avLst/>
                <a:gdLst/>
                <a:ahLst/>
                <a:cxnLst/>
                <a:rect l="l" t="t" r="r" b="b"/>
                <a:pathLst>
                  <a:path w="23617" h="5004" extrusionOk="0">
                    <a:moveTo>
                      <a:pt x="2503" y="0"/>
                    </a:moveTo>
                    <a:cubicBezTo>
                      <a:pt x="1117" y="0"/>
                      <a:pt x="1" y="1116"/>
                      <a:pt x="1" y="2502"/>
                    </a:cubicBezTo>
                    <a:cubicBezTo>
                      <a:pt x="1" y="3888"/>
                      <a:pt x="1117" y="5004"/>
                      <a:pt x="2503" y="5004"/>
                    </a:cubicBezTo>
                    <a:cubicBezTo>
                      <a:pt x="3873" y="5004"/>
                      <a:pt x="4988" y="3888"/>
                      <a:pt x="4988" y="2502"/>
                    </a:cubicBezTo>
                    <a:cubicBezTo>
                      <a:pt x="4988" y="1116"/>
                      <a:pt x="3873" y="0"/>
                      <a:pt x="2503" y="0"/>
                    </a:cubicBezTo>
                    <a:close/>
                    <a:moveTo>
                      <a:pt x="11817" y="0"/>
                    </a:moveTo>
                    <a:cubicBezTo>
                      <a:pt x="10431" y="0"/>
                      <a:pt x="9316" y="1116"/>
                      <a:pt x="9316" y="2502"/>
                    </a:cubicBezTo>
                    <a:cubicBezTo>
                      <a:pt x="9316" y="3888"/>
                      <a:pt x="10431" y="5004"/>
                      <a:pt x="11817" y="5004"/>
                    </a:cubicBezTo>
                    <a:cubicBezTo>
                      <a:pt x="13186" y="5004"/>
                      <a:pt x="14301" y="3888"/>
                      <a:pt x="14301" y="2502"/>
                    </a:cubicBezTo>
                    <a:cubicBezTo>
                      <a:pt x="14301" y="1116"/>
                      <a:pt x="13186" y="0"/>
                      <a:pt x="11817" y="0"/>
                    </a:cubicBezTo>
                    <a:close/>
                    <a:moveTo>
                      <a:pt x="21131" y="0"/>
                    </a:moveTo>
                    <a:cubicBezTo>
                      <a:pt x="19744" y="0"/>
                      <a:pt x="18629" y="1116"/>
                      <a:pt x="18629" y="2502"/>
                    </a:cubicBezTo>
                    <a:cubicBezTo>
                      <a:pt x="18629" y="3888"/>
                      <a:pt x="19744" y="5004"/>
                      <a:pt x="21131" y="5004"/>
                    </a:cubicBezTo>
                    <a:cubicBezTo>
                      <a:pt x="22500" y="5004"/>
                      <a:pt x="23616" y="3888"/>
                      <a:pt x="23616" y="2502"/>
                    </a:cubicBezTo>
                    <a:cubicBezTo>
                      <a:pt x="23616" y="1116"/>
                      <a:pt x="22500" y="0"/>
                      <a:pt x="211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18000"/>
                  </a:srgb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27" name="Google Shape;2327;p94"/>
          <p:cNvSpPr/>
          <p:nvPr/>
        </p:nvSpPr>
        <p:spPr>
          <a:xfrm>
            <a:off x="5505449" y="3655525"/>
            <a:ext cx="247640" cy="247640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47625" dir="5400000" algn="bl" rotWithShape="0">
              <a:schemeClr val="dk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348" y="341560"/>
            <a:ext cx="1194920" cy="1030313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2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2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800"/>
                                        <p:tgtEl>
                                          <p:spTgt spid="2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5" dur="800" fill="hold"/>
                                        <p:tgtEl>
                                          <p:spTgt spid="23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7" dur="800" fill="hold"/>
                                        <p:tgtEl>
                                          <p:spTgt spid="23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181C8C8B-2A93-8C3D-F982-72CC80257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60389"/>
              </p:ext>
            </p:extLst>
          </p:nvPr>
        </p:nvGraphicFramePr>
        <p:xfrm>
          <a:off x="188327" y="179754"/>
          <a:ext cx="8730589" cy="4822091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320433">
                  <a:extLst>
                    <a:ext uri="{9D8B030D-6E8A-4147-A177-3AD203B41FA5}">
                      <a16:colId xmlns:a16="http://schemas.microsoft.com/office/drawing/2014/main" val="316418202"/>
                    </a:ext>
                  </a:extLst>
                </a:gridCol>
                <a:gridCol w="1783080">
                  <a:extLst>
                    <a:ext uri="{9D8B030D-6E8A-4147-A177-3AD203B41FA5}">
                      <a16:colId xmlns:a16="http://schemas.microsoft.com/office/drawing/2014/main" val="3070789943"/>
                    </a:ext>
                  </a:extLst>
                </a:gridCol>
                <a:gridCol w="1815969">
                  <a:extLst>
                    <a:ext uri="{9D8B030D-6E8A-4147-A177-3AD203B41FA5}">
                      <a16:colId xmlns:a16="http://schemas.microsoft.com/office/drawing/2014/main" val="1872235618"/>
                    </a:ext>
                  </a:extLst>
                </a:gridCol>
                <a:gridCol w="1911969">
                  <a:extLst>
                    <a:ext uri="{9D8B030D-6E8A-4147-A177-3AD203B41FA5}">
                      <a16:colId xmlns:a16="http://schemas.microsoft.com/office/drawing/2014/main" val="4252496133"/>
                    </a:ext>
                  </a:extLst>
                </a:gridCol>
                <a:gridCol w="1899138">
                  <a:extLst>
                    <a:ext uri="{9D8B030D-6E8A-4147-A177-3AD203B41FA5}">
                      <a16:colId xmlns:a16="http://schemas.microsoft.com/office/drawing/2014/main" val="4117619252"/>
                    </a:ext>
                  </a:extLst>
                </a:gridCol>
              </a:tblGrid>
              <a:tr h="2062734">
                <a:tc rowSpan="3"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Quicksand" panose="020B0604020202020204" charset="0"/>
                          <a:ea typeface="Roboto Slab Black" pitchFamily="2" charset="0"/>
                          <a:cs typeface="#9Slide03 SVNCintra" pitchFamily="2" charset="0"/>
                          <a:sym typeface="Arial"/>
                        </a:rPr>
                        <a:t>ĐỐI TÁC CHÍNH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chủ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nhà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xe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trên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toàn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quốc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đối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về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thanh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toán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điện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tử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(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thanh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toán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online): Internet Banking,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ví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điện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tử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…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Nhà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cung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cấp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dịch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vụ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và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bản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đồ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API</a:t>
                      </a:r>
                    </a:p>
                  </a:txBody>
                  <a:tcPr marL="121920" marR="121920" marT="60960" marB="60960">
                    <a:solidFill>
                      <a:srgbClr val="B1CD89"/>
                    </a:solidFill>
                  </a:tcPr>
                </a:tc>
                <a:tc rowSpan="2"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Quicksand" panose="020B0604020202020204" charset="0"/>
                          <a:ea typeface="Roboto Slab Black" pitchFamily="2" charset="0"/>
                          <a:cs typeface="#9Slide03 SVNCintra" pitchFamily="2" charset="0"/>
                          <a:sym typeface="Arial"/>
                        </a:rPr>
                        <a:t>HOẠT ĐỘNG CHÍNH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Nghiên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cứu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thị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trường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Tạo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nền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tảng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platform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Phát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triển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wesite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&amp; app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Điều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quản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lý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app: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hỗ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trợ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khách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xử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lý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thanh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toán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...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Marketing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quảng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bá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20" marR="121920" marT="60960" marB="60960">
                    <a:solidFill>
                      <a:srgbClr val="B1CD89"/>
                    </a:solidFill>
                  </a:tcPr>
                </a:tc>
                <a:tc rowSpan="3"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Quicksand" panose="020B0604020202020204" charset="0"/>
                          <a:ea typeface="Roboto Slab Black" pitchFamily="2" charset="0"/>
                          <a:cs typeface="#9Slide03 SVNCintra" pitchFamily="2" charset="0"/>
                          <a:sym typeface="Arial"/>
                        </a:rPr>
                        <a:t>MỤC TIÊU GIÁ TRỊ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+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Đối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với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nhà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xe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: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Kiếm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thêm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thu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nhập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Quy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trình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thanh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toán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đơn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giản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Quảng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bá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hình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ảnh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tốt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hơn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+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Đối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với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khách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: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Khả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năng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sử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dụng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dịch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vụ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24/7,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hỗ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trợ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liên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tục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Dễ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dàng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nhanh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gọn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trong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việc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đặt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vé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Cung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cấp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kiến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thức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về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quá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trình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di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chuyển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Hỗ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trợ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thanh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toán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online</a:t>
                      </a:r>
                    </a:p>
                  </a:txBody>
                  <a:tcPr marL="121920" marR="121920" marT="60960" marB="60960">
                    <a:solidFill>
                      <a:srgbClr val="B1CD89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Quicksand" panose="020B0604020202020204" charset="0"/>
                          <a:ea typeface="Roboto Slab Black" pitchFamily="2" charset="0"/>
                          <a:cs typeface="#9Slide03 SVNCintra" pitchFamily="2" charset="0"/>
                          <a:sym typeface="Arial"/>
                        </a:rPr>
                        <a:t>QUAN HỆ KHÁCH HÀNG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Bảo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vệ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thông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tin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khách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tài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xế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giao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dịch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Trung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tâm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chăm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sóc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khách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24/7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Hệ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thống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phản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hồi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đánh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giá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xếp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hạng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dịch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vụ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Tích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điểm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voucher </a:t>
                      </a:r>
                    </a:p>
                  </a:txBody>
                  <a:tcPr marL="121920" marR="121920" marT="60960" marB="60960">
                    <a:solidFill>
                      <a:srgbClr val="B1CD89"/>
                    </a:solidFill>
                  </a:tcPr>
                </a:tc>
                <a:tc rowSpan="3"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Quicksand" panose="020B0604020202020204" charset="0"/>
                          <a:ea typeface="Roboto Slab Black" pitchFamily="2" charset="0"/>
                          <a:cs typeface="#9Slide03 SVNCintra" pitchFamily="2" charset="0"/>
                          <a:sym typeface="Arial"/>
                        </a:rPr>
                        <a:t>PHÂN KHÚC KHÁCH HÀNG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+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Đối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với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nhà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xe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: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Nhà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xe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chạy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những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chuyến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tỉnh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dài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và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có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nhu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cầu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tìm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kiếm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khách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hàng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+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Đối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với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khách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: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Độ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tuổi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từ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18-30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tuổi</a:t>
                      </a:r>
                      <a:endParaRPr lang="en-US" sz="1100" b="0" i="0" u="none" strike="noStrike" kern="1200" cap="none" baseline="0" dirty="0" smtClean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-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Không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phân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biệt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giới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tính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nơi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ở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-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Có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nhu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cầu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đặt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vé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mà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không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có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thời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gian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để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xếp</a:t>
                      </a:r>
                      <a:r>
                        <a:rPr lang="en-US" sz="1100" b="0" i="0" u="none" strike="noStrike" kern="1200" cap="none" baseline="0" dirty="0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baseline="0" dirty="0" err="1" smtClean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hàng</a:t>
                      </a:r>
                      <a:endParaRPr lang="en-US" sz="1100" b="0" i="0" u="none" strike="noStrike" kern="1200" cap="none" baseline="0" dirty="0" smtClean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20" marR="121920" marT="60960" marB="60960">
                    <a:solidFill>
                      <a:srgbClr val="B1CD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531151"/>
                  </a:ext>
                </a:extLst>
              </a:tr>
              <a:tr h="28812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Quicksand" panose="020B0604020202020204" charset="0"/>
                          <a:ea typeface="Roboto Slab Black" pitchFamily="2" charset="0"/>
                          <a:cs typeface="#9Slide03 SVNCintra" pitchFamily="2" charset="0"/>
                          <a:sym typeface="Arial"/>
                        </a:rPr>
                        <a:t>CÁC KÊNH TRUYỀN THÔNG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Ứng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dụng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cho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hệ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điều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Android, IOS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chiến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dịch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quảng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cáo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trên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TV,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mạng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xã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hội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…</a:t>
                      </a:r>
                    </a:p>
                  </a:txBody>
                  <a:tcPr marL="121920" marR="121920" marT="60960" marB="60960">
                    <a:solidFill>
                      <a:srgbClr val="B1CD8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591244"/>
                  </a:ext>
                </a:extLst>
              </a:tr>
              <a:tr h="117375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Quicksand" panose="020B0604020202020204" charset="0"/>
                          <a:ea typeface="Roboto Slab Black" pitchFamily="2" charset="0"/>
                          <a:cs typeface="#9Slide03 SVNCintra" pitchFamily="2" charset="0"/>
                          <a:sym typeface="Arial"/>
                        </a:rPr>
                        <a:t>NGUỒN LỰC CHÍNH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Đội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ngũ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nhân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viên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Nền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tảng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công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nghệ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: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trang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web &amp;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ứng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dụng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Nguồn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vốn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20" marR="121920" marT="60960" marB="60960">
                    <a:solidFill>
                      <a:srgbClr val="B1CD8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492186"/>
                  </a:ext>
                </a:extLst>
              </a:tr>
              <a:tr h="1297474">
                <a:tc gridSpan="3">
                  <a:txBody>
                    <a:bodyPr/>
                    <a:lstStyle/>
                    <a:p>
                      <a:pPr marL="0" marR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Quicksand" panose="020B0604020202020204" charset="0"/>
                          <a:ea typeface="Roboto Slab Black" pitchFamily="2" charset="0"/>
                          <a:cs typeface="#9Slide03 SVNCintra" pitchFamily="2" charset="0"/>
                          <a:sym typeface="Arial"/>
                        </a:rPr>
                        <a:t>CƠ CẤU CHI PHÍ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Chi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trả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cho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đối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theo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hợp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đồng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Chi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phí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nghiên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cứu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duy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trì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phát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triển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ứng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dụng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Marketing,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quảng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bá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thương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hiệu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Chi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trả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cho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nhân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viên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chi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phí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khác</a:t>
                      </a:r>
                      <a:endParaRPr lang="en-US" sz="1100" b="0" i="0" u="none" strike="noStrike" kern="1200" cap="none" dirty="0">
                        <a:solidFill>
                          <a:schemeClr val="tx1"/>
                        </a:solidFill>
                        <a:effectLst/>
                        <a:latin typeface="Quicksand" panose="020B060402020202020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21920" marR="121920" marT="60960" marB="60960">
                    <a:solidFill>
                      <a:srgbClr val="B1CD8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rgbClr val="FFFF99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rgbClr val="FFFF99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>
                          <a:solidFill>
                            <a:schemeClr val="tx1"/>
                          </a:solidFill>
                          <a:latin typeface="Quicksand" panose="020B0604020202020204" charset="0"/>
                          <a:ea typeface="Roboto Slab Black" pitchFamily="2" charset="0"/>
                          <a:cs typeface="#9Slide03 SVNCintra" pitchFamily="2" charset="0"/>
                          <a:sym typeface="Arial"/>
                        </a:rPr>
                        <a:t>DÒNG DOANH THU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Việc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tải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app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thương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hiệu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,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nhãn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hàng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chạy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quảng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cáo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trên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web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và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app</a:t>
                      </a:r>
                    </a:p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-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Hoa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hồng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từ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việc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liên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kết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với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các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chủ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100" b="0" i="0" u="none" strike="noStrike" kern="1200" cap="none" dirty="0" err="1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xe</a:t>
                      </a:r>
                      <a:r>
                        <a:rPr lang="en-US" sz="1100" b="0" i="0" u="none" strike="noStrike" kern="1200" cap="none" dirty="0">
                          <a:solidFill>
                            <a:schemeClr val="tx1"/>
                          </a:solidFill>
                          <a:effectLst/>
                          <a:latin typeface="Quicksand" panose="020B0604020202020204" charset="0"/>
                          <a:ea typeface="+mn-ea"/>
                          <a:cs typeface="+mn-cs"/>
                          <a:sym typeface="Arial"/>
                        </a:rPr>
                        <a:t>.</a:t>
                      </a:r>
                    </a:p>
                  </a:txBody>
                  <a:tcPr marL="121920" marR="121920" marT="60960" marB="60960">
                    <a:solidFill>
                      <a:srgbClr val="B1CD8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rgbClr val="FFFF99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767355"/>
                  </a:ext>
                </a:extLst>
              </a:tr>
            </a:tbl>
          </a:graphicData>
        </a:graphic>
      </p:graphicFrame>
      <p:grpSp>
        <p:nvGrpSpPr>
          <p:cNvPr id="38" name="Group 37">
            <a:extLst>
              <a:ext uri="{FF2B5EF4-FFF2-40B4-BE49-F238E27FC236}">
                <a16:creationId xmlns:a16="http://schemas.microsoft.com/office/drawing/2014/main" id="{59F2D881-1BCB-5AB6-0BE5-780811ABDC60}"/>
              </a:ext>
            </a:extLst>
          </p:cNvPr>
          <p:cNvGrpSpPr/>
          <p:nvPr/>
        </p:nvGrpSpPr>
        <p:grpSpPr>
          <a:xfrm>
            <a:off x="323568" y="2649151"/>
            <a:ext cx="1059755" cy="1125679"/>
            <a:chOff x="657726" y="3112904"/>
            <a:chExt cx="1324152" cy="189356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2B2131C-2F85-DADF-479E-29B84CF03CC5}"/>
                </a:ext>
              </a:extLst>
            </p:cNvPr>
            <p:cNvGrpSpPr/>
            <p:nvPr/>
          </p:nvGrpSpPr>
          <p:grpSpPr>
            <a:xfrm>
              <a:off x="657726" y="3112904"/>
              <a:ext cx="1324152" cy="1893560"/>
              <a:chOff x="665747" y="3112904"/>
              <a:chExt cx="1324152" cy="1893560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9BB77114-BD38-5439-C5B2-008C393D2EA4}"/>
                  </a:ext>
                </a:extLst>
              </p:cNvPr>
              <p:cNvGrpSpPr/>
              <p:nvPr/>
            </p:nvGrpSpPr>
            <p:grpSpPr>
              <a:xfrm>
                <a:off x="665747" y="3166523"/>
                <a:ext cx="1324152" cy="1839941"/>
                <a:chOff x="2611043" y="2293277"/>
                <a:chExt cx="2650618" cy="3383016"/>
              </a:xfrm>
            </p:grpSpPr>
            <p:sp>
              <p:nvSpPr>
                <p:cNvPr id="44" name="Google Shape;1691;p47">
                  <a:extLst>
                    <a:ext uri="{FF2B5EF4-FFF2-40B4-BE49-F238E27FC236}">
                      <a16:creationId xmlns:a16="http://schemas.microsoft.com/office/drawing/2014/main" id="{5D9E8293-5806-949A-CD05-7F13A4967937}"/>
                    </a:ext>
                  </a:extLst>
                </p:cNvPr>
                <p:cNvSpPr/>
                <p:nvPr/>
              </p:nvSpPr>
              <p:spPr>
                <a:xfrm>
                  <a:off x="2611043" y="2982936"/>
                  <a:ext cx="307193" cy="576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2" h="30991" extrusionOk="0">
                      <a:moveTo>
                        <a:pt x="7190" y="0"/>
                      </a:moveTo>
                      <a:lnTo>
                        <a:pt x="10590" y="0"/>
                      </a:lnTo>
                      <a:cubicBezTo>
                        <a:pt x="14605" y="0"/>
                        <a:pt x="17811" y="3206"/>
                        <a:pt x="17811" y="7222"/>
                      </a:cubicBezTo>
                      <a:lnTo>
                        <a:pt x="17811" y="23769"/>
                      </a:lnTo>
                      <a:cubicBezTo>
                        <a:pt x="17811" y="27785"/>
                        <a:pt x="14605" y="30991"/>
                        <a:pt x="10590" y="30991"/>
                      </a:cubicBezTo>
                      <a:lnTo>
                        <a:pt x="7190" y="30991"/>
                      </a:lnTo>
                      <a:cubicBezTo>
                        <a:pt x="3207" y="30991"/>
                        <a:pt x="1" y="27785"/>
                        <a:pt x="1" y="23769"/>
                      </a:cubicBezTo>
                      <a:lnTo>
                        <a:pt x="1" y="7222"/>
                      </a:lnTo>
                      <a:cubicBezTo>
                        <a:pt x="1" y="3206"/>
                        <a:pt x="3207" y="0"/>
                        <a:pt x="7190" y="0"/>
                      </a:cubicBezTo>
                      <a:close/>
                    </a:path>
                  </a:pathLst>
                </a:custGeom>
                <a:solidFill>
                  <a:srgbClr val="F0B01B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78F034B0-6301-6F59-B30C-3CF2D19AD741}"/>
                    </a:ext>
                  </a:extLst>
                </p:cNvPr>
                <p:cNvGrpSpPr/>
                <p:nvPr/>
              </p:nvGrpSpPr>
              <p:grpSpPr>
                <a:xfrm>
                  <a:off x="2673045" y="2293277"/>
                  <a:ext cx="2588616" cy="3383016"/>
                  <a:chOff x="1292557" y="2429282"/>
                  <a:chExt cx="2588616" cy="3383016"/>
                </a:xfrm>
              </p:grpSpPr>
              <p:sp>
                <p:nvSpPr>
                  <p:cNvPr id="46" name="Google Shape;1530;p47">
                    <a:extLst>
                      <a:ext uri="{FF2B5EF4-FFF2-40B4-BE49-F238E27FC236}">
                        <a16:creationId xmlns:a16="http://schemas.microsoft.com/office/drawing/2014/main" id="{03A988CF-151F-6367-2E43-B071E08D62EC}"/>
                      </a:ext>
                    </a:extLst>
                  </p:cNvPr>
                  <p:cNvSpPr/>
                  <p:nvPr/>
                </p:nvSpPr>
                <p:spPr>
                  <a:xfrm>
                    <a:off x="2247007" y="5581047"/>
                    <a:ext cx="57551" cy="16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7" h="907" extrusionOk="0">
                        <a:moveTo>
                          <a:pt x="3336" y="454"/>
                        </a:moveTo>
                        <a:cubicBezTo>
                          <a:pt x="3336" y="713"/>
                          <a:pt x="2591" y="907"/>
                          <a:pt x="1685" y="907"/>
                        </a:cubicBezTo>
                        <a:cubicBezTo>
                          <a:pt x="745" y="907"/>
                          <a:pt x="1" y="713"/>
                          <a:pt x="1" y="454"/>
                        </a:cubicBezTo>
                        <a:cubicBezTo>
                          <a:pt x="1" y="195"/>
                          <a:pt x="745" y="0"/>
                          <a:pt x="1685" y="0"/>
                        </a:cubicBezTo>
                        <a:cubicBezTo>
                          <a:pt x="2591" y="0"/>
                          <a:pt x="3336" y="195"/>
                          <a:pt x="3336" y="454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47" name="Google Shape;1531;p47">
                    <a:extLst>
                      <a:ext uri="{FF2B5EF4-FFF2-40B4-BE49-F238E27FC236}">
                        <a16:creationId xmlns:a16="http://schemas.microsoft.com/office/drawing/2014/main" id="{80D7D1EB-CEA1-E47C-9931-5BD54A7F02BF}"/>
                      </a:ext>
                    </a:extLst>
                  </p:cNvPr>
                  <p:cNvSpPr/>
                  <p:nvPr/>
                </p:nvSpPr>
                <p:spPr>
                  <a:xfrm>
                    <a:off x="2701622" y="5745429"/>
                    <a:ext cx="34079" cy="17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6" h="940" extrusionOk="0">
                        <a:moveTo>
                          <a:pt x="1976" y="454"/>
                        </a:moveTo>
                        <a:cubicBezTo>
                          <a:pt x="1976" y="713"/>
                          <a:pt x="1522" y="940"/>
                          <a:pt x="1004" y="940"/>
                        </a:cubicBezTo>
                        <a:cubicBezTo>
                          <a:pt x="454" y="940"/>
                          <a:pt x="0" y="713"/>
                          <a:pt x="0" y="454"/>
                        </a:cubicBezTo>
                        <a:cubicBezTo>
                          <a:pt x="0" y="228"/>
                          <a:pt x="454" y="1"/>
                          <a:pt x="1004" y="1"/>
                        </a:cubicBezTo>
                        <a:cubicBezTo>
                          <a:pt x="1522" y="1"/>
                          <a:pt x="1976" y="228"/>
                          <a:pt x="1976" y="454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48" name="Google Shape;1532;p47">
                    <a:extLst>
                      <a:ext uri="{FF2B5EF4-FFF2-40B4-BE49-F238E27FC236}">
                        <a16:creationId xmlns:a16="http://schemas.microsoft.com/office/drawing/2014/main" id="{B9136F9E-FC89-AF2E-8819-C866F63CAF29}"/>
                      </a:ext>
                    </a:extLst>
                  </p:cNvPr>
                  <p:cNvSpPr/>
                  <p:nvPr/>
                </p:nvSpPr>
                <p:spPr>
                  <a:xfrm>
                    <a:off x="3314835" y="5616564"/>
                    <a:ext cx="69831" cy="18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9" h="1005" extrusionOk="0">
                        <a:moveTo>
                          <a:pt x="4049" y="487"/>
                        </a:moveTo>
                        <a:cubicBezTo>
                          <a:pt x="4049" y="778"/>
                          <a:pt x="3142" y="1005"/>
                          <a:pt x="2041" y="1005"/>
                        </a:cubicBezTo>
                        <a:cubicBezTo>
                          <a:pt x="908" y="1005"/>
                          <a:pt x="1" y="778"/>
                          <a:pt x="1" y="487"/>
                        </a:cubicBezTo>
                        <a:cubicBezTo>
                          <a:pt x="1" y="195"/>
                          <a:pt x="908" y="1"/>
                          <a:pt x="2041" y="1"/>
                        </a:cubicBezTo>
                        <a:cubicBezTo>
                          <a:pt x="3142" y="1"/>
                          <a:pt x="4049" y="195"/>
                          <a:pt x="4049" y="487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49" name="Google Shape;1533;p47">
                    <a:extLst>
                      <a:ext uri="{FF2B5EF4-FFF2-40B4-BE49-F238E27FC236}">
                        <a16:creationId xmlns:a16="http://schemas.microsoft.com/office/drawing/2014/main" id="{CD572353-51A8-FEF6-CFC0-DEF7233B1B2D}"/>
                      </a:ext>
                    </a:extLst>
                  </p:cNvPr>
                  <p:cNvSpPr/>
                  <p:nvPr/>
                </p:nvSpPr>
                <p:spPr>
                  <a:xfrm>
                    <a:off x="2247007" y="5260093"/>
                    <a:ext cx="57551" cy="16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7" h="907" extrusionOk="0">
                        <a:moveTo>
                          <a:pt x="3336" y="454"/>
                        </a:moveTo>
                        <a:cubicBezTo>
                          <a:pt x="3336" y="713"/>
                          <a:pt x="2591" y="907"/>
                          <a:pt x="1685" y="907"/>
                        </a:cubicBezTo>
                        <a:cubicBezTo>
                          <a:pt x="745" y="907"/>
                          <a:pt x="1" y="713"/>
                          <a:pt x="1" y="454"/>
                        </a:cubicBezTo>
                        <a:cubicBezTo>
                          <a:pt x="1" y="194"/>
                          <a:pt x="745" y="0"/>
                          <a:pt x="1685" y="0"/>
                        </a:cubicBezTo>
                        <a:cubicBezTo>
                          <a:pt x="2591" y="0"/>
                          <a:pt x="3336" y="194"/>
                          <a:pt x="3336" y="454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0" name="Google Shape;1534;p47">
                    <a:extLst>
                      <a:ext uri="{FF2B5EF4-FFF2-40B4-BE49-F238E27FC236}">
                        <a16:creationId xmlns:a16="http://schemas.microsoft.com/office/drawing/2014/main" id="{F6E6C97A-0001-FA62-562C-1D9FC2BBC539}"/>
                      </a:ext>
                    </a:extLst>
                  </p:cNvPr>
                  <p:cNvSpPr/>
                  <p:nvPr/>
                </p:nvSpPr>
                <p:spPr>
                  <a:xfrm>
                    <a:off x="2345312" y="5276940"/>
                    <a:ext cx="33527" cy="17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4" h="940" extrusionOk="0">
                        <a:moveTo>
                          <a:pt x="1943" y="454"/>
                        </a:moveTo>
                        <a:cubicBezTo>
                          <a:pt x="1943" y="713"/>
                          <a:pt x="1522" y="940"/>
                          <a:pt x="972" y="940"/>
                        </a:cubicBezTo>
                        <a:cubicBezTo>
                          <a:pt x="453" y="940"/>
                          <a:pt x="0" y="713"/>
                          <a:pt x="0" y="454"/>
                        </a:cubicBezTo>
                        <a:cubicBezTo>
                          <a:pt x="0" y="228"/>
                          <a:pt x="453" y="1"/>
                          <a:pt x="972" y="1"/>
                        </a:cubicBezTo>
                        <a:cubicBezTo>
                          <a:pt x="1522" y="1"/>
                          <a:pt x="1943" y="228"/>
                          <a:pt x="1943" y="454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1" name="Google Shape;1535;p47">
                    <a:extLst>
                      <a:ext uri="{FF2B5EF4-FFF2-40B4-BE49-F238E27FC236}">
                        <a16:creationId xmlns:a16="http://schemas.microsoft.com/office/drawing/2014/main" id="{CFBB8D77-8FFB-91DE-DE80-4F4E0EDDCBB0}"/>
                      </a:ext>
                    </a:extLst>
                  </p:cNvPr>
                  <p:cNvSpPr/>
                  <p:nvPr/>
                </p:nvSpPr>
                <p:spPr>
                  <a:xfrm>
                    <a:off x="2206237" y="5348607"/>
                    <a:ext cx="69831" cy="192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9" h="1037" extrusionOk="0">
                        <a:moveTo>
                          <a:pt x="4049" y="519"/>
                        </a:moveTo>
                        <a:cubicBezTo>
                          <a:pt x="4049" y="810"/>
                          <a:pt x="3142" y="1037"/>
                          <a:pt x="2008" y="1037"/>
                        </a:cubicBezTo>
                        <a:cubicBezTo>
                          <a:pt x="907" y="1037"/>
                          <a:pt x="1" y="810"/>
                          <a:pt x="1" y="519"/>
                        </a:cubicBezTo>
                        <a:cubicBezTo>
                          <a:pt x="1" y="227"/>
                          <a:pt x="907" y="0"/>
                          <a:pt x="2008" y="0"/>
                        </a:cubicBezTo>
                        <a:cubicBezTo>
                          <a:pt x="3142" y="0"/>
                          <a:pt x="4049" y="227"/>
                          <a:pt x="4049" y="519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2" name="Google Shape;1536;p47">
                    <a:extLst>
                      <a:ext uri="{FF2B5EF4-FFF2-40B4-BE49-F238E27FC236}">
                        <a16:creationId xmlns:a16="http://schemas.microsoft.com/office/drawing/2014/main" id="{FF674B0F-6840-66D3-210A-7538ACD025D1}"/>
                      </a:ext>
                    </a:extLst>
                  </p:cNvPr>
                  <p:cNvSpPr/>
                  <p:nvPr/>
                </p:nvSpPr>
                <p:spPr>
                  <a:xfrm>
                    <a:off x="2766969" y="5352828"/>
                    <a:ext cx="55861" cy="10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9" h="584" extrusionOk="0">
                        <a:moveTo>
                          <a:pt x="3238" y="292"/>
                        </a:moveTo>
                        <a:cubicBezTo>
                          <a:pt x="3238" y="454"/>
                          <a:pt x="2526" y="583"/>
                          <a:pt x="1619" y="583"/>
                        </a:cubicBezTo>
                        <a:cubicBezTo>
                          <a:pt x="713" y="583"/>
                          <a:pt x="0" y="454"/>
                          <a:pt x="0" y="292"/>
                        </a:cubicBezTo>
                        <a:cubicBezTo>
                          <a:pt x="0" y="130"/>
                          <a:pt x="713" y="0"/>
                          <a:pt x="1619" y="0"/>
                        </a:cubicBezTo>
                        <a:cubicBezTo>
                          <a:pt x="2526" y="0"/>
                          <a:pt x="3238" y="130"/>
                          <a:pt x="3238" y="292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3" name="Google Shape;1537;p47">
                    <a:extLst>
                      <a:ext uri="{FF2B5EF4-FFF2-40B4-BE49-F238E27FC236}">
                        <a16:creationId xmlns:a16="http://schemas.microsoft.com/office/drawing/2014/main" id="{C4A53870-6882-511B-F5B8-45CCE7B4FB17}"/>
                      </a:ext>
                    </a:extLst>
                  </p:cNvPr>
                  <p:cNvSpPr/>
                  <p:nvPr/>
                </p:nvSpPr>
                <p:spPr>
                  <a:xfrm>
                    <a:off x="2702174" y="5384142"/>
                    <a:ext cx="32975" cy="16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12" h="907" extrusionOk="0">
                        <a:moveTo>
                          <a:pt x="1911" y="453"/>
                        </a:moveTo>
                        <a:cubicBezTo>
                          <a:pt x="1911" y="712"/>
                          <a:pt x="1490" y="907"/>
                          <a:pt x="972" y="907"/>
                        </a:cubicBezTo>
                        <a:cubicBezTo>
                          <a:pt x="422" y="907"/>
                          <a:pt x="1" y="712"/>
                          <a:pt x="1" y="453"/>
                        </a:cubicBezTo>
                        <a:cubicBezTo>
                          <a:pt x="1" y="194"/>
                          <a:pt x="422" y="0"/>
                          <a:pt x="972" y="0"/>
                        </a:cubicBezTo>
                        <a:cubicBezTo>
                          <a:pt x="1490" y="0"/>
                          <a:pt x="1911" y="194"/>
                          <a:pt x="1911" y="453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4" name="Google Shape;1539;p47">
                    <a:extLst>
                      <a:ext uri="{FF2B5EF4-FFF2-40B4-BE49-F238E27FC236}">
                        <a16:creationId xmlns:a16="http://schemas.microsoft.com/office/drawing/2014/main" id="{F08726C4-17C0-81BE-9E40-8D088E09329A}"/>
                      </a:ext>
                    </a:extLst>
                  </p:cNvPr>
                  <p:cNvSpPr/>
                  <p:nvPr/>
                </p:nvSpPr>
                <p:spPr>
                  <a:xfrm>
                    <a:off x="1500876" y="5190844"/>
                    <a:ext cx="56982" cy="168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04" h="907" extrusionOk="0">
                        <a:moveTo>
                          <a:pt x="3303" y="454"/>
                        </a:moveTo>
                        <a:cubicBezTo>
                          <a:pt x="3303" y="713"/>
                          <a:pt x="2558" y="907"/>
                          <a:pt x="1652" y="907"/>
                        </a:cubicBezTo>
                        <a:cubicBezTo>
                          <a:pt x="745" y="907"/>
                          <a:pt x="0" y="713"/>
                          <a:pt x="0" y="454"/>
                        </a:cubicBezTo>
                        <a:cubicBezTo>
                          <a:pt x="0" y="194"/>
                          <a:pt x="745" y="0"/>
                          <a:pt x="1652" y="0"/>
                        </a:cubicBezTo>
                        <a:cubicBezTo>
                          <a:pt x="2558" y="0"/>
                          <a:pt x="3303" y="194"/>
                          <a:pt x="3303" y="454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5" name="Google Shape;1541;p47">
                    <a:extLst>
                      <a:ext uri="{FF2B5EF4-FFF2-40B4-BE49-F238E27FC236}">
                        <a16:creationId xmlns:a16="http://schemas.microsoft.com/office/drawing/2014/main" id="{0728D0E0-1041-7525-F45A-3360D072A7FB}"/>
                      </a:ext>
                    </a:extLst>
                  </p:cNvPr>
                  <p:cNvSpPr/>
                  <p:nvPr/>
                </p:nvSpPr>
                <p:spPr>
                  <a:xfrm>
                    <a:off x="1526556" y="5256467"/>
                    <a:ext cx="69831" cy="19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9" h="1038" extrusionOk="0">
                        <a:moveTo>
                          <a:pt x="4049" y="519"/>
                        </a:moveTo>
                        <a:cubicBezTo>
                          <a:pt x="4049" y="810"/>
                          <a:pt x="3142" y="1037"/>
                          <a:pt x="2008" y="1037"/>
                        </a:cubicBezTo>
                        <a:cubicBezTo>
                          <a:pt x="907" y="1037"/>
                          <a:pt x="1" y="810"/>
                          <a:pt x="1" y="519"/>
                        </a:cubicBezTo>
                        <a:cubicBezTo>
                          <a:pt x="1" y="228"/>
                          <a:pt x="907" y="1"/>
                          <a:pt x="2008" y="1"/>
                        </a:cubicBezTo>
                        <a:cubicBezTo>
                          <a:pt x="3142" y="1"/>
                          <a:pt x="4049" y="228"/>
                          <a:pt x="4049" y="519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6" name="Google Shape;1542;p47">
                    <a:extLst>
                      <a:ext uri="{FF2B5EF4-FFF2-40B4-BE49-F238E27FC236}">
                        <a16:creationId xmlns:a16="http://schemas.microsoft.com/office/drawing/2014/main" id="{CEEB579C-8363-8034-C30A-9B0C84C0A952}"/>
                      </a:ext>
                    </a:extLst>
                  </p:cNvPr>
                  <p:cNvSpPr/>
                  <p:nvPr/>
                </p:nvSpPr>
                <p:spPr>
                  <a:xfrm>
                    <a:off x="1675116" y="5543708"/>
                    <a:ext cx="32406" cy="10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9" h="552" extrusionOk="0">
                        <a:moveTo>
                          <a:pt x="1879" y="260"/>
                        </a:moveTo>
                        <a:cubicBezTo>
                          <a:pt x="1879" y="422"/>
                          <a:pt x="1458" y="551"/>
                          <a:pt x="940" y="551"/>
                        </a:cubicBezTo>
                        <a:cubicBezTo>
                          <a:pt x="422" y="551"/>
                          <a:pt x="1" y="422"/>
                          <a:pt x="1" y="260"/>
                        </a:cubicBezTo>
                        <a:cubicBezTo>
                          <a:pt x="1" y="98"/>
                          <a:pt x="422" y="1"/>
                          <a:pt x="940" y="1"/>
                        </a:cubicBezTo>
                        <a:cubicBezTo>
                          <a:pt x="1458" y="1"/>
                          <a:pt x="1879" y="98"/>
                          <a:pt x="1879" y="260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7" name="Google Shape;1543;p47">
                    <a:extLst>
                      <a:ext uri="{FF2B5EF4-FFF2-40B4-BE49-F238E27FC236}">
                        <a16:creationId xmlns:a16="http://schemas.microsoft.com/office/drawing/2014/main" id="{C057C4C1-2CCB-AD1B-90F3-B98B181796A3}"/>
                      </a:ext>
                    </a:extLst>
                  </p:cNvPr>
                  <p:cNvSpPr/>
                  <p:nvPr/>
                </p:nvSpPr>
                <p:spPr>
                  <a:xfrm>
                    <a:off x="1732633" y="5553340"/>
                    <a:ext cx="60345" cy="277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9" h="1491" extrusionOk="0">
                        <a:moveTo>
                          <a:pt x="3498" y="745"/>
                        </a:moveTo>
                        <a:cubicBezTo>
                          <a:pt x="3498" y="1166"/>
                          <a:pt x="2721" y="1490"/>
                          <a:pt x="1750" y="1490"/>
                        </a:cubicBezTo>
                        <a:cubicBezTo>
                          <a:pt x="778" y="1490"/>
                          <a:pt x="1" y="1166"/>
                          <a:pt x="1" y="745"/>
                        </a:cubicBezTo>
                        <a:cubicBezTo>
                          <a:pt x="1" y="357"/>
                          <a:pt x="778" y="1"/>
                          <a:pt x="1750" y="1"/>
                        </a:cubicBezTo>
                        <a:cubicBezTo>
                          <a:pt x="2721" y="1"/>
                          <a:pt x="3498" y="357"/>
                          <a:pt x="3498" y="745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8" name="Google Shape;1544;p47">
                    <a:extLst>
                      <a:ext uri="{FF2B5EF4-FFF2-40B4-BE49-F238E27FC236}">
                        <a16:creationId xmlns:a16="http://schemas.microsoft.com/office/drawing/2014/main" id="{5CF7CC54-C9D2-D834-3408-6EF84BF52933}"/>
                      </a:ext>
                    </a:extLst>
                  </p:cNvPr>
                  <p:cNvSpPr/>
                  <p:nvPr/>
                </p:nvSpPr>
                <p:spPr>
                  <a:xfrm>
                    <a:off x="1698020" y="5594287"/>
                    <a:ext cx="21230" cy="72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1" h="390" extrusionOk="0">
                        <a:moveTo>
                          <a:pt x="1231" y="195"/>
                        </a:moveTo>
                        <a:cubicBezTo>
                          <a:pt x="1231" y="292"/>
                          <a:pt x="972" y="389"/>
                          <a:pt x="616" y="389"/>
                        </a:cubicBezTo>
                        <a:cubicBezTo>
                          <a:pt x="259" y="389"/>
                          <a:pt x="0" y="292"/>
                          <a:pt x="0" y="195"/>
                        </a:cubicBezTo>
                        <a:cubicBezTo>
                          <a:pt x="0" y="98"/>
                          <a:pt x="259" y="1"/>
                          <a:pt x="616" y="1"/>
                        </a:cubicBezTo>
                        <a:cubicBezTo>
                          <a:pt x="972" y="1"/>
                          <a:pt x="1231" y="98"/>
                          <a:pt x="1231" y="195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59" name="Google Shape;1545;p47">
                    <a:extLst>
                      <a:ext uri="{FF2B5EF4-FFF2-40B4-BE49-F238E27FC236}">
                        <a16:creationId xmlns:a16="http://schemas.microsoft.com/office/drawing/2014/main" id="{2A950DC8-2775-A000-6DEC-9DE7F21E33C9}"/>
                      </a:ext>
                    </a:extLst>
                  </p:cNvPr>
                  <p:cNvSpPr/>
                  <p:nvPr/>
                </p:nvSpPr>
                <p:spPr>
                  <a:xfrm>
                    <a:off x="1917497" y="5620785"/>
                    <a:ext cx="26266" cy="10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3" h="552" extrusionOk="0">
                        <a:moveTo>
                          <a:pt x="1523" y="260"/>
                        </a:moveTo>
                        <a:cubicBezTo>
                          <a:pt x="1523" y="422"/>
                          <a:pt x="1167" y="551"/>
                          <a:pt x="746" y="551"/>
                        </a:cubicBezTo>
                        <a:cubicBezTo>
                          <a:pt x="357" y="551"/>
                          <a:pt x="1" y="422"/>
                          <a:pt x="1" y="260"/>
                        </a:cubicBezTo>
                        <a:cubicBezTo>
                          <a:pt x="1" y="98"/>
                          <a:pt x="357" y="1"/>
                          <a:pt x="746" y="1"/>
                        </a:cubicBezTo>
                        <a:cubicBezTo>
                          <a:pt x="1167" y="1"/>
                          <a:pt x="1523" y="98"/>
                          <a:pt x="1523" y="260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0" name="Google Shape;1546;p47">
                    <a:extLst>
                      <a:ext uri="{FF2B5EF4-FFF2-40B4-BE49-F238E27FC236}">
                        <a16:creationId xmlns:a16="http://schemas.microsoft.com/office/drawing/2014/main" id="{6A73AD16-893B-1FD3-E7BB-8C3EF60F66BE}"/>
                      </a:ext>
                    </a:extLst>
                  </p:cNvPr>
                  <p:cNvSpPr/>
                  <p:nvPr/>
                </p:nvSpPr>
                <p:spPr>
                  <a:xfrm>
                    <a:off x="1297023" y="5364859"/>
                    <a:ext cx="55861" cy="10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39" h="584" extrusionOk="0">
                        <a:moveTo>
                          <a:pt x="3239" y="292"/>
                        </a:moveTo>
                        <a:cubicBezTo>
                          <a:pt x="3239" y="454"/>
                          <a:pt x="2526" y="584"/>
                          <a:pt x="1619" y="584"/>
                        </a:cubicBezTo>
                        <a:cubicBezTo>
                          <a:pt x="745" y="584"/>
                          <a:pt x="0" y="454"/>
                          <a:pt x="0" y="292"/>
                        </a:cubicBezTo>
                        <a:cubicBezTo>
                          <a:pt x="0" y="130"/>
                          <a:pt x="745" y="1"/>
                          <a:pt x="1619" y="1"/>
                        </a:cubicBezTo>
                        <a:cubicBezTo>
                          <a:pt x="2526" y="1"/>
                          <a:pt x="3239" y="130"/>
                          <a:pt x="3239" y="292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1" name="Google Shape;1547;p47">
                    <a:extLst>
                      <a:ext uri="{FF2B5EF4-FFF2-40B4-BE49-F238E27FC236}">
                        <a16:creationId xmlns:a16="http://schemas.microsoft.com/office/drawing/2014/main" id="{691D894A-D6E7-99F9-D88C-5C63DAC35AF1}"/>
                      </a:ext>
                    </a:extLst>
                  </p:cNvPr>
                  <p:cNvSpPr/>
                  <p:nvPr/>
                </p:nvSpPr>
                <p:spPr>
                  <a:xfrm>
                    <a:off x="1365164" y="5392566"/>
                    <a:ext cx="32958" cy="174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11" h="940" extrusionOk="0">
                        <a:moveTo>
                          <a:pt x="1911" y="486"/>
                        </a:moveTo>
                        <a:cubicBezTo>
                          <a:pt x="1911" y="713"/>
                          <a:pt x="1490" y="940"/>
                          <a:pt x="972" y="940"/>
                        </a:cubicBezTo>
                        <a:cubicBezTo>
                          <a:pt x="421" y="940"/>
                          <a:pt x="0" y="713"/>
                          <a:pt x="0" y="486"/>
                        </a:cubicBezTo>
                        <a:cubicBezTo>
                          <a:pt x="0" y="227"/>
                          <a:pt x="421" y="0"/>
                          <a:pt x="972" y="0"/>
                        </a:cubicBezTo>
                        <a:cubicBezTo>
                          <a:pt x="1490" y="0"/>
                          <a:pt x="1911" y="227"/>
                          <a:pt x="1911" y="486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2" name="Google Shape;1548;p47">
                    <a:extLst>
                      <a:ext uri="{FF2B5EF4-FFF2-40B4-BE49-F238E27FC236}">
                        <a16:creationId xmlns:a16="http://schemas.microsoft.com/office/drawing/2014/main" id="{FEF03BEB-3B2E-FE40-F218-01BCD497FB00}"/>
                      </a:ext>
                    </a:extLst>
                  </p:cNvPr>
                  <p:cNvSpPr/>
                  <p:nvPr/>
                </p:nvSpPr>
                <p:spPr>
                  <a:xfrm>
                    <a:off x="1297023" y="5522026"/>
                    <a:ext cx="42461" cy="5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2" h="293" extrusionOk="0">
                        <a:moveTo>
                          <a:pt x="2461" y="163"/>
                        </a:moveTo>
                        <a:cubicBezTo>
                          <a:pt x="2461" y="227"/>
                          <a:pt x="1911" y="292"/>
                          <a:pt x="1231" y="292"/>
                        </a:cubicBezTo>
                        <a:cubicBezTo>
                          <a:pt x="551" y="292"/>
                          <a:pt x="0" y="227"/>
                          <a:pt x="0" y="163"/>
                        </a:cubicBezTo>
                        <a:cubicBezTo>
                          <a:pt x="0" y="66"/>
                          <a:pt x="551" y="1"/>
                          <a:pt x="1231" y="1"/>
                        </a:cubicBezTo>
                        <a:cubicBezTo>
                          <a:pt x="1911" y="1"/>
                          <a:pt x="2461" y="66"/>
                          <a:pt x="2461" y="163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3" name="Google Shape;1549;p47">
                    <a:extLst>
                      <a:ext uri="{FF2B5EF4-FFF2-40B4-BE49-F238E27FC236}">
                        <a16:creationId xmlns:a16="http://schemas.microsoft.com/office/drawing/2014/main" id="{C04CD63E-F2E1-EF5A-DC70-8974C4A8096A}"/>
                      </a:ext>
                    </a:extLst>
                  </p:cNvPr>
                  <p:cNvSpPr/>
                  <p:nvPr/>
                </p:nvSpPr>
                <p:spPr>
                  <a:xfrm>
                    <a:off x="2322960" y="5642467"/>
                    <a:ext cx="45255" cy="217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24" h="1167" extrusionOk="0">
                        <a:moveTo>
                          <a:pt x="2624" y="583"/>
                        </a:moveTo>
                        <a:cubicBezTo>
                          <a:pt x="2624" y="907"/>
                          <a:pt x="2041" y="1166"/>
                          <a:pt x="1296" y="1166"/>
                        </a:cubicBezTo>
                        <a:cubicBezTo>
                          <a:pt x="584" y="1166"/>
                          <a:pt x="1" y="907"/>
                          <a:pt x="1" y="583"/>
                        </a:cubicBezTo>
                        <a:cubicBezTo>
                          <a:pt x="1" y="259"/>
                          <a:pt x="584" y="0"/>
                          <a:pt x="1296" y="0"/>
                        </a:cubicBezTo>
                        <a:cubicBezTo>
                          <a:pt x="2041" y="0"/>
                          <a:pt x="2624" y="259"/>
                          <a:pt x="2624" y="583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4" name="Google Shape;1550;p47">
                    <a:extLst>
                      <a:ext uri="{FF2B5EF4-FFF2-40B4-BE49-F238E27FC236}">
                        <a16:creationId xmlns:a16="http://schemas.microsoft.com/office/drawing/2014/main" id="{F2049A87-E3C1-2EA8-1743-E56953D0511E}"/>
                      </a:ext>
                    </a:extLst>
                  </p:cNvPr>
                  <p:cNvSpPr/>
                  <p:nvPr/>
                </p:nvSpPr>
                <p:spPr>
                  <a:xfrm>
                    <a:off x="3171863" y="5754467"/>
                    <a:ext cx="32423" cy="10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0" h="552" extrusionOk="0">
                        <a:moveTo>
                          <a:pt x="1879" y="260"/>
                        </a:moveTo>
                        <a:cubicBezTo>
                          <a:pt x="1879" y="422"/>
                          <a:pt x="1458" y="551"/>
                          <a:pt x="940" y="551"/>
                        </a:cubicBezTo>
                        <a:cubicBezTo>
                          <a:pt x="422" y="551"/>
                          <a:pt x="1" y="422"/>
                          <a:pt x="1" y="260"/>
                        </a:cubicBezTo>
                        <a:cubicBezTo>
                          <a:pt x="1" y="98"/>
                          <a:pt x="422" y="1"/>
                          <a:pt x="940" y="1"/>
                        </a:cubicBezTo>
                        <a:cubicBezTo>
                          <a:pt x="1458" y="1"/>
                          <a:pt x="1879" y="98"/>
                          <a:pt x="1879" y="260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5" name="Google Shape;1552;p47">
                    <a:extLst>
                      <a:ext uri="{FF2B5EF4-FFF2-40B4-BE49-F238E27FC236}">
                        <a16:creationId xmlns:a16="http://schemas.microsoft.com/office/drawing/2014/main" id="{C2FFD8BA-B260-0BAD-39CE-40235E28AFB9}"/>
                      </a:ext>
                    </a:extLst>
                  </p:cNvPr>
                  <p:cNvSpPr/>
                  <p:nvPr/>
                </p:nvSpPr>
                <p:spPr>
                  <a:xfrm>
                    <a:off x="3160135" y="5805046"/>
                    <a:ext cx="21799" cy="72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4" h="390" extrusionOk="0">
                        <a:moveTo>
                          <a:pt x="1264" y="195"/>
                        </a:moveTo>
                        <a:cubicBezTo>
                          <a:pt x="1264" y="292"/>
                          <a:pt x="972" y="389"/>
                          <a:pt x="616" y="389"/>
                        </a:cubicBezTo>
                        <a:cubicBezTo>
                          <a:pt x="292" y="389"/>
                          <a:pt x="1" y="292"/>
                          <a:pt x="1" y="195"/>
                        </a:cubicBezTo>
                        <a:cubicBezTo>
                          <a:pt x="1" y="98"/>
                          <a:pt x="292" y="1"/>
                          <a:pt x="616" y="1"/>
                        </a:cubicBezTo>
                        <a:cubicBezTo>
                          <a:pt x="972" y="1"/>
                          <a:pt x="1264" y="98"/>
                          <a:pt x="1264" y="195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6" name="Google Shape;1553;p47">
                    <a:extLst>
                      <a:ext uri="{FF2B5EF4-FFF2-40B4-BE49-F238E27FC236}">
                        <a16:creationId xmlns:a16="http://schemas.microsoft.com/office/drawing/2014/main" id="{6E5FD42C-3641-27FF-8DFF-9874B8F07CC1}"/>
                      </a:ext>
                    </a:extLst>
                  </p:cNvPr>
                  <p:cNvSpPr/>
                  <p:nvPr/>
                </p:nvSpPr>
                <p:spPr>
                  <a:xfrm>
                    <a:off x="2980859" y="5754467"/>
                    <a:ext cx="25714" cy="10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1" h="552" extrusionOk="0">
                        <a:moveTo>
                          <a:pt x="1490" y="260"/>
                        </a:moveTo>
                        <a:cubicBezTo>
                          <a:pt x="1490" y="422"/>
                          <a:pt x="1167" y="551"/>
                          <a:pt x="746" y="551"/>
                        </a:cubicBezTo>
                        <a:cubicBezTo>
                          <a:pt x="325" y="551"/>
                          <a:pt x="1" y="422"/>
                          <a:pt x="1" y="260"/>
                        </a:cubicBezTo>
                        <a:cubicBezTo>
                          <a:pt x="1" y="98"/>
                          <a:pt x="325" y="1"/>
                          <a:pt x="746" y="1"/>
                        </a:cubicBezTo>
                        <a:cubicBezTo>
                          <a:pt x="1167" y="1"/>
                          <a:pt x="1490" y="98"/>
                          <a:pt x="1490" y="260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7" name="Google Shape;1554;p47">
                    <a:extLst>
                      <a:ext uri="{FF2B5EF4-FFF2-40B4-BE49-F238E27FC236}">
                        <a16:creationId xmlns:a16="http://schemas.microsoft.com/office/drawing/2014/main" id="{73F38061-C4CD-4412-3D2D-0F56FD8274E2}"/>
                      </a:ext>
                    </a:extLst>
                  </p:cNvPr>
                  <p:cNvSpPr/>
                  <p:nvPr/>
                </p:nvSpPr>
                <p:spPr>
                  <a:xfrm>
                    <a:off x="3399739" y="5430500"/>
                    <a:ext cx="32406" cy="10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79" h="552" extrusionOk="0">
                        <a:moveTo>
                          <a:pt x="1878" y="292"/>
                        </a:moveTo>
                        <a:cubicBezTo>
                          <a:pt x="1878" y="422"/>
                          <a:pt x="1457" y="551"/>
                          <a:pt x="939" y="551"/>
                        </a:cubicBezTo>
                        <a:cubicBezTo>
                          <a:pt x="421" y="551"/>
                          <a:pt x="0" y="422"/>
                          <a:pt x="0" y="292"/>
                        </a:cubicBezTo>
                        <a:cubicBezTo>
                          <a:pt x="0" y="130"/>
                          <a:pt x="421" y="1"/>
                          <a:pt x="939" y="1"/>
                        </a:cubicBezTo>
                        <a:cubicBezTo>
                          <a:pt x="1457" y="1"/>
                          <a:pt x="1878" y="130"/>
                          <a:pt x="1878" y="292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8" name="Google Shape;1555;p47">
                    <a:extLst>
                      <a:ext uri="{FF2B5EF4-FFF2-40B4-BE49-F238E27FC236}">
                        <a16:creationId xmlns:a16="http://schemas.microsoft.com/office/drawing/2014/main" id="{2A617D96-84A6-F939-2F4B-E79C4254B82C}"/>
                      </a:ext>
                    </a:extLst>
                  </p:cNvPr>
                  <p:cNvSpPr/>
                  <p:nvPr/>
                </p:nvSpPr>
                <p:spPr>
                  <a:xfrm>
                    <a:off x="3314284" y="5440746"/>
                    <a:ext cx="60897" cy="27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1" h="1458" extrusionOk="0">
                        <a:moveTo>
                          <a:pt x="3530" y="745"/>
                        </a:moveTo>
                        <a:cubicBezTo>
                          <a:pt x="3530" y="1133"/>
                          <a:pt x="2721" y="1457"/>
                          <a:pt x="1749" y="1457"/>
                        </a:cubicBezTo>
                        <a:cubicBezTo>
                          <a:pt x="810" y="1457"/>
                          <a:pt x="0" y="1133"/>
                          <a:pt x="0" y="745"/>
                        </a:cubicBezTo>
                        <a:cubicBezTo>
                          <a:pt x="0" y="324"/>
                          <a:pt x="810" y="0"/>
                          <a:pt x="1749" y="0"/>
                        </a:cubicBezTo>
                        <a:cubicBezTo>
                          <a:pt x="2721" y="0"/>
                          <a:pt x="3530" y="324"/>
                          <a:pt x="3530" y="745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69" name="Google Shape;1556;p47">
                    <a:extLst>
                      <a:ext uri="{FF2B5EF4-FFF2-40B4-BE49-F238E27FC236}">
                        <a16:creationId xmlns:a16="http://schemas.microsoft.com/office/drawing/2014/main" id="{77527ABA-FFFA-7B19-095A-820F3D9B890B}"/>
                      </a:ext>
                    </a:extLst>
                  </p:cNvPr>
                  <p:cNvSpPr/>
                  <p:nvPr/>
                </p:nvSpPr>
                <p:spPr>
                  <a:xfrm>
                    <a:off x="3388012" y="5481693"/>
                    <a:ext cx="21230" cy="66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1" h="357" extrusionOk="0">
                        <a:moveTo>
                          <a:pt x="1231" y="194"/>
                        </a:moveTo>
                        <a:cubicBezTo>
                          <a:pt x="1231" y="292"/>
                          <a:pt x="972" y="356"/>
                          <a:pt x="615" y="356"/>
                        </a:cubicBezTo>
                        <a:cubicBezTo>
                          <a:pt x="259" y="356"/>
                          <a:pt x="0" y="292"/>
                          <a:pt x="0" y="194"/>
                        </a:cubicBezTo>
                        <a:cubicBezTo>
                          <a:pt x="0" y="97"/>
                          <a:pt x="259" y="0"/>
                          <a:pt x="615" y="0"/>
                        </a:cubicBezTo>
                        <a:cubicBezTo>
                          <a:pt x="972" y="0"/>
                          <a:pt x="1231" y="97"/>
                          <a:pt x="1231" y="194"/>
                        </a:cubicBez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70" name="Google Shape;1560;p47">
                    <a:extLst>
                      <a:ext uri="{FF2B5EF4-FFF2-40B4-BE49-F238E27FC236}">
                        <a16:creationId xmlns:a16="http://schemas.microsoft.com/office/drawing/2014/main" id="{B7245A85-F03D-C703-C92D-3CBD28A5ADA7}"/>
                      </a:ext>
                    </a:extLst>
                  </p:cNvPr>
                  <p:cNvSpPr/>
                  <p:nvPr/>
                </p:nvSpPr>
                <p:spPr>
                  <a:xfrm>
                    <a:off x="1443342" y="3883524"/>
                    <a:ext cx="66485" cy="22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5" h="1232" extrusionOk="0">
                        <a:moveTo>
                          <a:pt x="260" y="1231"/>
                        </a:moveTo>
                        <a:lnTo>
                          <a:pt x="130" y="1134"/>
                        </a:lnTo>
                        <a:cubicBezTo>
                          <a:pt x="98" y="1102"/>
                          <a:pt x="65" y="1037"/>
                          <a:pt x="65" y="1005"/>
                        </a:cubicBezTo>
                        <a:cubicBezTo>
                          <a:pt x="33" y="940"/>
                          <a:pt x="1" y="907"/>
                          <a:pt x="1" y="843"/>
                        </a:cubicBezTo>
                        <a:cubicBezTo>
                          <a:pt x="1" y="810"/>
                          <a:pt x="1" y="746"/>
                          <a:pt x="1" y="713"/>
                        </a:cubicBezTo>
                        <a:lnTo>
                          <a:pt x="1" y="616"/>
                        </a:lnTo>
                        <a:lnTo>
                          <a:pt x="65" y="551"/>
                        </a:lnTo>
                        <a:cubicBezTo>
                          <a:pt x="65" y="519"/>
                          <a:pt x="130" y="454"/>
                          <a:pt x="163" y="422"/>
                        </a:cubicBezTo>
                        <a:cubicBezTo>
                          <a:pt x="227" y="389"/>
                          <a:pt x="260" y="357"/>
                          <a:pt x="324" y="325"/>
                        </a:cubicBezTo>
                        <a:cubicBezTo>
                          <a:pt x="389" y="292"/>
                          <a:pt x="454" y="292"/>
                          <a:pt x="519" y="260"/>
                        </a:cubicBezTo>
                        <a:cubicBezTo>
                          <a:pt x="551" y="260"/>
                          <a:pt x="648" y="260"/>
                          <a:pt x="681" y="260"/>
                        </a:cubicBezTo>
                        <a:cubicBezTo>
                          <a:pt x="745" y="260"/>
                          <a:pt x="843" y="260"/>
                          <a:pt x="907" y="260"/>
                        </a:cubicBezTo>
                        <a:cubicBezTo>
                          <a:pt x="972" y="292"/>
                          <a:pt x="1005" y="292"/>
                          <a:pt x="1069" y="325"/>
                        </a:cubicBezTo>
                        <a:lnTo>
                          <a:pt x="1166" y="357"/>
                        </a:lnTo>
                        <a:lnTo>
                          <a:pt x="1264" y="422"/>
                        </a:lnTo>
                        <a:lnTo>
                          <a:pt x="1328" y="454"/>
                        </a:lnTo>
                        <a:lnTo>
                          <a:pt x="1393" y="519"/>
                        </a:lnTo>
                        <a:lnTo>
                          <a:pt x="1458" y="584"/>
                        </a:lnTo>
                        <a:lnTo>
                          <a:pt x="1490" y="648"/>
                        </a:lnTo>
                        <a:cubicBezTo>
                          <a:pt x="1523" y="713"/>
                          <a:pt x="1555" y="746"/>
                          <a:pt x="1555" y="810"/>
                        </a:cubicBezTo>
                        <a:lnTo>
                          <a:pt x="1587" y="972"/>
                        </a:lnTo>
                        <a:lnTo>
                          <a:pt x="1361" y="972"/>
                        </a:lnTo>
                        <a:cubicBezTo>
                          <a:pt x="1361" y="810"/>
                          <a:pt x="1361" y="648"/>
                          <a:pt x="1393" y="519"/>
                        </a:cubicBezTo>
                        <a:cubicBezTo>
                          <a:pt x="1425" y="422"/>
                          <a:pt x="1458" y="357"/>
                          <a:pt x="1490" y="260"/>
                        </a:cubicBezTo>
                        <a:cubicBezTo>
                          <a:pt x="1523" y="227"/>
                          <a:pt x="1555" y="195"/>
                          <a:pt x="1587" y="163"/>
                        </a:cubicBezTo>
                        <a:cubicBezTo>
                          <a:pt x="1652" y="130"/>
                          <a:pt x="1717" y="98"/>
                          <a:pt x="1782" y="66"/>
                        </a:cubicBezTo>
                        <a:lnTo>
                          <a:pt x="1879" y="66"/>
                        </a:lnTo>
                        <a:cubicBezTo>
                          <a:pt x="1911" y="66"/>
                          <a:pt x="1944" y="66"/>
                          <a:pt x="1976" y="66"/>
                        </a:cubicBezTo>
                        <a:cubicBezTo>
                          <a:pt x="2041" y="98"/>
                          <a:pt x="2073" y="98"/>
                          <a:pt x="2138" y="130"/>
                        </a:cubicBezTo>
                        <a:cubicBezTo>
                          <a:pt x="2170" y="163"/>
                          <a:pt x="2203" y="195"/>
                          <a:pt x="2267" y="227"/>
                        </a:cubicBezTo>
                        <a:cubicBezTo>
                          <a:pt x="2300" y="260"/>
                          <a:pt x="2332" y="292"/>
                          <a:pt x="2365" y="325"/>
                        </a:cubicBezTo>
                        <a:cubicBezTo>
                          <a:pt x="2397" y="389"/>
                          <a:pt x="2462" y="454"/>
                          <a:pt x="2494" y="519"/>
                        </a:cubicBezTo>
                        <a:cubicBezTo>
                          <a:pt x="2559" y="584"/>
                          <a:pt x="2591" y="648"/>
                          <a:pt x="2624" y="713"/>
                        </a:cubicBezTo>
                        <a:lnTo>
                          <a:pt x="2429" y="746"/>
                        </a:lnTo>
                        <a:cubicBezTo>
                          <a:pt x="2429" y="648"/>
                          <a:pt x="2462" y="584"/>
                          <a:pt x="2494" y="487"/>
                        </a:cubicBezTo>
                        <a:cubicBezTo>
                          <a:pt x="2494" y="454"/>
                          <a:pt x="2526" y="389"/>
                          <a:pt x="2559" y="357"/>
                        </a:cubicBezTo>
                        <a:cubicBezTo>
                          <a:pt x="2591" y="325"/>
                          <a:pt x="2624" y="292"/>
                          <a:pt x="2656" y="260"/>
                        </a:cubicBezTo>
                        <a:cubicBezTo>
                          <a:pt x="2688" y="195"/>
                          <a:pt x="2721" y="163"/>
                          <a:pt x="2753" y="130"/>
                        </a:cubicBezTo>
                        <a:cubicBezTo>
                          <a:pt x="2818" y="98"/>
                          <a:pt x="2850" y="66"/>
                          <a:pt x="2883" y="66"/>
                        </a:cubicBezTo>
                        <a:cubicBezTo>
                          <a:pt x="2947" y="33"/>
                          <a:pt x="3012" y="1"/>
                          <a:pt x="3045" y="1"/>
                        </a:cubicBezTo>
                        <a:cubicBezTo>
                          <a:pt x="3109" y="1"/>
                          <a:pt x="3174" y="1"/>
                          <a:pt x="3239" y="1"/>
                        </a:cubicBezTo>
                        <a:cubicBezTo>
                          <a:pt x="3304" y="1"/>
                          <a:pt x="3336" y="1"/>
                          <a:pt x="3401" y="33"/>
                        </a:cubicBezTo>
                        <a:lnTo>
                          <a:pt x="3498" y="66"/>
                        </a:lnTo>
                        <a:lnTo>
                          <a:pt x="3563" y="98"/>
                        </a:lnTo>
                        <a:cubicBezTo>
                          <a:pt x="3595" y="130"/>
                          <a:pt x="3628" y="163"/>
                          <a:pt x="3660" y="195"/>
                        </a:cubicBezTo>
                        <a:cubicBezTo>
                          <a:pt x="3692" y="227"/>
                          <a:pt x="3725" y="260"/>
                          <a:pt x="3757" y="325"/>
                        </a:cubicBezTo>
                        <a:cubicBezTo>
                          <a:pt x="3789" y="357"/>
                          <a:pt x="3789" y="389"/>
                          <a:pt x="3822" y="422"/>
                        </a:cubicBezTo>
                        <a:cubicBezTo>
                          <a:pt x="3822" y="487"/>
                          <a:pt x="3854" y="519"/>
                          <a:pt x="3854" y="551"/>
                        </a:cubicBezTo>
                        <a:cubicBezTo>
                          <a:pt x="3854" y="648"/>
                          <a:pt x="3854" y="713"/>
                          <a:pt x="3854" y="810"/>
                        </a:cubicBezTo>
                        <a:cubicBezTo>
                          <a:pt x="3822" y="713"/>
                          <a:pt x="3822" y="648"/>
                          <a:pt x="3789" y="584"/>
                        </a:cubicBezTo>
                        <a:cubicBezTo>
                          <a:pt x="3757" y="519"/>
                          <a:pt x="3757" y="487"/>
                          <a:pt x="3725" y="454"/>
                        </a:cubicBezTo>
                        <a:cubicBezTo>
                          <a:pt x="3725" y="422"/>
                          <a:pt x="3692" y="389"/>
                          <a:pt x="3660" y="357"/>
                        </a:cubicBezTo>
                        <a:cubicBezTo>
                          <a:pt x="3628" y="325"/>
                          <a:pt x="3595" y="292"/>
                          <a:pt x="3563" y="260"/>
                        </a:cubicBezTo>
                        <a:cubicBezTo>
                          <a:pt x="3530" y="227"/>
                          <a:pt x="3498" y="195"/>
                          <a:pt x="3466" y="195"/>
                        </a:cubicBezTo>
                        <a:lnTo>
                          <a:pt x="3401" y="163"/>
                        </a:lnTo>
                        <a:lnTo>
                          <a:pt x="3336" y="163"/>
                        </a:lnTo>
                        <a:cubicBezTo>
                          <a:pt x="3304" y="163"/>
                          <a:pt x="3271" y="163"/>
                          <a:pt x="3207" y="163"/>
                        </a:cubicBezTo>
                        <a:cubicBezTo>
                          <a:pt x="3174" y="163"/>
                          <a:pt x="3142" y="163"/>
                          <a:pt x="3077" y="163"/>
                        </a:cubicBezTo>
                        <a:cubicBezTo>
                          <a:pt x="3045" y="195"/>
                          <a:pt x="3012" y="195"/>
                          <a:pt x="2980" y="227"/>
                        </a:cubicBezTo>
                        <a:cubicBezTo>
                          <a:pt x="2915" y="227"/>
                          <a:pt x="2883" y="260"/>
                          <a:pt x="2850" y="292"/>
                        </a:cubicBezTo>
                        <a:cubicBezTo>
                          <a:pt x="2850" y="325"/>
                          <a:pt x="2818" y="357"/>
                          <a:pt x="2786" y="389"/>
                        </a:cubicBezTo>
                        <a:cubicBezTo>
                          <a:pt x="2753" y="422"/>
                          <a:pt x="2753" y="454"/>
                          <a:pt x="2721" y="487"/>
                        </a:cubicBezTo>
                        <a:cubicBezTo>
                          <a:pt x="2688" y="519"/>
                          <a:pt x="2688" y="551"/>
                          <a:pt x="2656" y="584"/>
                        </a:cubicBezTo>
                        <a:cubicBezTo>
                          <a:pt x="2656" y="681"/>
                          <a:pt x="2624" y="746"/>
                          <a:pt x="2624" y="810"/>
                        </a:cubicBezTo>
                        <a:cubicBezTo>
                          <a:pt x="2591" y="907"/>
                          <a:pt x="2462" y="940"/>
                          <a:pt x="2397" y="843"/>
                        </a:cubicBezTo>
                        <a:cubicBezTo>
                          <a:pt x="2365" y="778"/>
                          <a:pt x="2332" y="713"/>
                          <a:pt x="2267" y="681"/>
                        </a:cubicBezTo>
                        <a:cubicBezTo>
                          <a:pt x="2235" y="616"/>
                          <a:pt x="2170" y="551"/>
                          <a:pt x="2138" y="487"/>
                        </a:cubicBezTo>
                        <a:cubicBezTo>
                          <a:pt x="2106" y="454"/>
                          <a:pt x="2073" y="454"/>
                          <a:pt x="2041" y="422"/>
                        </a:cubicBezTo>
                        <a:cubicBezTo>
                          <a:pt x="2041" y="389"/>
                          <a:pt x="2008" y="389"/>
                          <a:pt x="1976" y="357"/>
                        </a:cubicBezTo>
                        <a:cubicBezTo>
                          <a:pt x="1944" y="357"/>
                          <a:pt x="1911" y="325"/>
                          <a:pt x="1879" y="325"/>
                        </a:cubicBezTo>
                        <a:lnTo>
                          <a:pt x="1846" y="325"/>
                        </a:lnTo>
                        <a:lnTo>
                          <a:pt x="1814" y="325"/>
                        </a:lnTo>
                        <a:cubicBezTo>
                          <a:pt x="1782" y="325"/>
                          <a:pt x="1782" y="357"/>
                          <a:pt x="1749" y="357"/>
                        </a:cubicBezTo>
                        <a:cubicBezTo>
                          <a:pt x="1717" y="357"/>
                          <a:pt x="1717" y="389"/>
                          <a:pt x="1685" y="422"/>
                        </a:cubicBezTo>
                        <a:cubicBezTo>
                          <a:pt x="1652" y="487"/>
                          <a:pt x="1652" y="551"/>
                          <a:pt x="1620" y="616"/>
                        </a:cubicBezTo>
                        <a:cubicBezTo>
                          <a:pt x="1587" y="681"/>
                          <a:pt x="1587" y="746"/>
                          <a:pt x="1587" y="810"/>
                        </a:cubicBezTo>
                        <a:lnTo>
                          <a:pt x="1587" y="1037"/>
                        </a:lnTo>
                        <a:cubicBezTo>
                          <a:pt x="1587" y="1069"/>
                          <a:pt x="1523" y="1134"/>
                          <a:pt x="1458" y="1102"/>
                        </a:cubicBezTo>
                        <a:cubicBezTo>
                          <a:pt x="1425" y="1102"/>
                          <a:pt x="1361" y="1069"/>
                          <a:pt x="1361" y="1037"/>
                        </a:cubicBezTo>
                        <a:lnTo>
                          <a:pt x="1328" y="907"/>
                        </a:lnTo>
                        <a:cubicBezTo>
                          <a:pt x="1328" y="875"/>
                          <a:pt x="1296" y="810"/>
                          <a:pt x="1264" y="778"/>
                        </a:cubicBezTo>
                        <a:lnTo>
                          <a:pt x="1231" y="746"/>
                        </a:lnTo>
                        <a:lnTo>
                          <a:pt x="1199" y="681"/>
                        </a:lnTo>
                        <a:lnTo>
                          <a:pt x="1166" y="616"/>
                        </a:lnTo>
                        <a:lnTo>
                          <a:pt x="1102" y="584"/>
                        </a:lnTo>
                        <a:lnTo>
                          <a:pt x="1037" y="551"/>
                        </a:lnTo>
                        <a:lnTo>
                          <a:pt x="972" y="519"/>
                        </a:lnTo>
                        <a:cubicBezTo>
                          <a:pt x="940" y="487"/>
                          <a:pt x="875" y="487"/>
                          <a:pt x="843" y="454"/>
                        </a:cubicBezTo>
                        <a:cubicBezTo>
                          <a:pt x="778" y="454"/>
                          <a:pt x="745" y="454"/>
                          <a:pt x="681" y="454"/>
                        </a:cubicBezTo>
                        <a:cubicBezTo>
                          <a:pt x="616" y="454"/>
                          <a:pt x="584" y="454"/>
                          <a:pt x="519" y="454"/>
                        </a:cubicBezTo>
                        <a:cubicBezTo>
                          <a:pt x="454" y="454"/>
                          <a:pt x="422" y="487"/>
                          <a:pt x="357" y="487"/>
                        </a:cubicBezTo>
                        <a:cubicBezTo>
                          <a:pt x="324" y="487"/>
                          <a:pt x="292" y="519"/>
                          <a:pt x="227" y="551"/>
                        </a:cubicBezTo>
                        <a:cubicBezTo>
                          <a:pt x="195" y="584"/>
                          <a:pt x="163" y="616"/>
                          <a:pt x="130" y="648"/>
                        </a:cubicBezTo>
                        <a:lnTo>
                          <a:pt x="98" y="713"/>
                        </a:lnTo>
                        <a:lnTo>
                          <a:pt x="65" y="778"/>
                        </a:lnTo>
                        <a:cubicBezTo>
                          <a:pt x="65" y="810"/>
                          <a:pt x="65" y="843"/>
                          <a:pt x="65" y="907"/>
                        </a:cubicBezTo>
                        <a:cubicBezTo>
                          <a:pt x="65" y="940"/>
                          <a:pt x="65" y="1005"/>
                          <a:pt x="98" y="1037"/>
                        </a:cubicBezTo>
                        <a:cubicBezTo>
                          <a:pt x="98" y="1069"/>
                          <a:pt x="130" y="1134"/>
                          <a:pt x="163" y="1167"/>
                        </a:cubicBezTo>
                        <a:close/>
                      </a:path>
                    </a:pathLst>
                  </a:custGeom>
                  <a:solidFill>
                    <a:srgbClr val="9FBA4A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71" name="Google Shape;1568;p47">
                    <a:extLst>
                      <a:ext uri="{FF2B5EF4-FFF2-40B4-BE49-F238E27FC236}">
                        <a16:creationId xmlns:a16="http://schemas.microsoft.com/office/drawing/2014/main" id="{3DB38C86-EE3D-9BFA-234A-0B984DC780F0}"/>
                      </a:ext>
                    </a:extLst>
                  </p:cNvPr>
                  <p:cNvSpPr/>
                  <p:nvPr/>
                </p:nvSpPr>
                <p:spPr>
                  <a:xfrm>
                    <a:off x="1292557" y="3967835"/>
                    <a:ext cx="77643" cy="48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02" h="2592" extrusionOk="0">
                        <a:moveTo>
                          <a:pt x="1976" y="1037"/>
                        </a:moveTo>
                        <a:cubicBezTo>
                          <a:pt x="1878" y="907"/>
                          <a:pt x="2008" y="227"/>
                          <a:pt x="2397" y="162"/>
                        </a:cubicBezTo>
                        <a:cubicBezTo>
                          <a:pt x="3271" y="0"/>
                          <a:pt x="2656" y="907"/>
                          <a:pt x="2494" y="1166"/>
                        </a:cubicBezTo>
                        <a:cubicBezTo>
                          <a:pt x="2656" y="907"/>
                          <a:pt x="3303" y="616"/>
                          <a:pt x="4016" y="778"/>
                        </a:cubicBezTo>
                        <a:cubicBezTo>
                          <a:pt x="4501" y="1069"/>
                          <a:pt x="3141" y="1296"/>
                          <a:pt x="2688" y="1393"/>
                        </a:cubicBezTo>
                        <a:cubicBezTo>
                          <a:pt x="3109" y="1425"/>
                          <a:pt x="4178" y="1393"/>
                          <a:pt x="3919" y="1749"/>
                        </a:cubicBezTo>
                        <a:cubicBezTo>
                          <a:pt x="3562" y="2235"/>
                          <a:pt x="2623" y="1943"/>
                          <a:pt x="2397" y="1652"/>
                        </a:cubicBezTo>
                        <a:cubicBezTo>
                          <a:pt x="2494" y="1911"/>
                          <a:pt x="2138" y="2591"/>
                          <a:pt x="1652" y="2461"/>
                        </a:cubicBezTo>
                        <a:cubicBezTo>
                          <a:pt x="1296" y="2364"/>
                          <a:pt x="1393" y="1652"/>
                          <a:pt x="1587" y="1490"/>
                        </a:cubicBezTo>
                        <a:cubicBezTo>
                          <a:pt x="1393" y="1652"/>
                          <a:pt x="65" y="2138"/>
                          <a:pt x="130" y="1522"/>
                        </a:cubicBezTo>
                        <a:cubicBezTo>
                          <a:pt x="130" y="1328"/>
                          <a:pt x="713" y="1166"/>
                          <a:pt x="1328" y="1134"/>
                        </a:cubicBezTo>
                        <a:lnTo>
                          <a:pt x="1231" y="1101"/>
                        </a:lnTo>
                        <a:cubicBezTo>
                          <a:pt x="939" y="1004"/>
                          <a:pt x="0" y="907"/>
                          <a:pt x="454" y="583"/>
                        </a:cubicBezTo>
                        <a:cubicBezTo>
                          <a:pt x="810" y="324"/>
                          <a:pt x="2008" y="680"/>
                          <a:pt x="1976" y="100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72" name="Google Shape;1569;p47">
                    <a:extLst>
                      <a:ext uri="{FF2B5EF4-FFF2-40B4-BE49-F238E27FC236}">
                        <a16:creationId xmlns:a16="http://schemas.microsoft.com/office/drawing/2014/main" id="{8A328371-DB3E-225C-6750-C363F178DE54}"/>
                      </a:ext>
                    </a:extLst>
                  </p:cNvPr>
                  <p:cNvSpPr/>
                  <p:nvPr/>
                </p:nvSpPr>
                <p:spPr>
                  <a:xfrm>
                    <a:off x="1318806" y="3985891"/>
                    <a:ext cx="20127" cy="120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7" h="649" extrusionOk="0">
                        <a:moveTo>
                          <a:pt x="162" y="454"/>
                        </a:moveTo>
                        <a:cubicBezTo>
                          <a:pt x="324" y="649"/>
                          <a:pt x="1166" y="584"/>
                          <a:pt x="1134" y="292"/>
                        </a:cubicBezTo>
                        <a:cubicBezTo>
                          <a:pt x="1069" y="1"/>
                          <a:pt x="454" y="1"/>
                          <a:pt x="227" y="98"/>
                        </a:cubicBezTo>
                        <a:cubicBezTo>
                          <a:pt x="33" y="163"/>
                          <a:pt x="0" y="260"/>
                          <a:pt x="162" y="454"/>
                        </a:cubicBezTo>
                        <a:close/>
                      </a:path>
                    </a:pathLst>
                  </a:custGeom>
                  <a:solidFill>
                    <a:srgbClr val="F0CA3C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73" name="Google Shape;1572;p47">
                    <a:extLst>
                      <a:ext uri="{FF2B5EF4-FFF2-40B4-BE49-F238E27FC236}">
                        <a16:creationId xmlns:a16="http://schemas.microsoft.com/office/drawing/2014/main" id="{2E755FE3-DD72-0FE8-73A7-269220D0C21E}"/>
                      </a:ext>
                    </a:extLst>
                  </p:cNvPr>
                  <p:cNvSpPr/>
                  <p:nvPr/>
                </p:nvSpPr>
                <p:spPr>
                  <a:xfrm>
                    <a:off x="1498082" y="3799231"/>
                    <a:ext cx="90492" cy="62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7" h="3368" extrusionOk="0">
                        <a:moveTo>
                          <a:pt x="2105" y="1457"/>
                        </a:moveTo>
                        <a:cubicBezTo>
                          <a:pt x="1684" y="1619"/>
                          <a:pt x="0" y="1036"/>
                          <a:pt x="551" y="648"/>
                        </a:cubicBezTo>
                        <a:cubicBezTo>
                          <a:pt x="1004" y="324"/>
                          <a:pt x="2591" y="1036"/>
                          <a:pt x="2558" y="1457"/>
                        </a:cubicBezTo>
                        <a:cubicBezTo>
                          <a:pt x="2137" y="1360"/>
                          <a:pt x="518" y="1684"/>
                          <a:pt x="486" y="2105"/>
                        </a:cubicBezTo>
                        <a:cubicBezTo>
                          <a:pt x="421" y="2915"/>
                          <a:pt x="2267" y="1976"/>
                          <a:pt x="2494" y="1749"/>
                        </a:cubicBezTo>
                        <a:cubicBezTo>
                          <a:pt x="2235" y="1943"/>
                          <a:pt x="2235" y="3077"/>
                          <a:pt x="2656" y="3206"/>
                        </a:cubicBezTo>
                        <a:cubicBezTo>
                          <a:pt x="3303" y="3368"/>
                          <a:pt x="3044" y="2364"/>
                          <a:pt x="2882" y="2170"/>
                        </a:cubicBezTo>
                        <a:cubicBezTo>
                          <a:pt x="3303" y="2332"/>
                          <a:pt x="5084" y="3077"/>
                          <a:pt x="5181" y="2267"/>
                        </a:cubicBezTo>
                        <a:cubicBezTo>
                          <a:pt x="5246" y="1749"/>
                          <a:pt x="4113" y="1846"/>
                          <a:pt x="3595" y="1814"/>
                        </a:cubicBezTo>
                        <a:cubicBezTo>
                          <a:pt x="4178" y="1716"/>
                          <a:pt x="4955" y="1134"/>
                          <a:pt x="4793" y="648"/>
                        </a:cubicBezTo>
                        <a:cubicBezTo>
                          <a:pt x="4210" y="551"/>
                          <a:pt x="3562" y="1166"/>
                          <a:pt x="3368" y="1522"/>
                        </a:cubicBezTo>
                        <a:cubicBezTo>
                          <a:pt x="3530" y="1198"/>
                          <a:pt x="3886" y="0"/>
                          <a:pt x="2915" y="259"/>
                        </a:cubicBezTo>
                        <a:cubicBezTo>
                          <a:pt x="2396" y="389"/>
                          <a:pt x="2526" y="1166"/>
                          <a:pt x="2688" y="136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74" name="Google Shape;1692;p47">
                    <a:extLst>
                      <a:ext uri="{FF2B5EF4-FFF2-40B4-BE49-F238E27FC236}">
                        <a16:creationId xmlns:a16="http://schemas.microsoft.com/office/drawing/2014/main" id="{E0489290-8AE9-189A-21A8-A4BC5EC43ADE}"/>
                      </a:ext>
                    </a:extLst>
                  </p:cNvPr>
                  <p:cNvSpPr/>
                  <p:nvPr/>
                </p:nvSpPr>
                <p:spPr>
                  <a:xfrm>
                    <a:off x="1317133" y="3353615"/>
                    <a:ext cx="333994" cy="451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66" h="2430" extrusionOk="0">
                        <a:moveTo>
                          <a:pt x="19365" y="1199"/>
                        </a:moveTo>
                        <a:cubicBezTo>
                          <a:pt x="19365" y="1879"/>
                          <a:pt x="18847" y="2430"/>
                          <a:pt x="18167" y="2430"/>
                        </a:cubicBezTo>
                        <a:lnTo>
                          <a:pt x="1231" y="2430"/>
                        </a:lnTo>
                        <a:cubicBezTo>
                          <a:pt x="551" y="2430"/>
                          <a:pt x="0" y="1879"/>
                          <a:pt x="0" y="1199"/>
                        </a:cubicBezTo>
                        <a:lnTo>
                          <a:pt x="0" y="1199"/>
                        </a:lnTo>
                        <a:cubicBezTo>
                          <a:pt x="0" y="551"/>
                          <a:pt x="551" y="1"/>
                          <a:pt x="1231" y="1"/>
                        </a:cubicBezTo>
                        <a:lnTo>
                          <a:pt x="18167" y="1"/>
                        </a:lnTo>
                        <a:cubicBezTo>
                          <a:pt x="18847" y="1"/>
                          <a:pt x="19365" y="551"/>
                          <a:pt x="19365" y="1199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75" name="Google Shape;1693;p47">
                    <a:extLst>
                      <a:ext uri="{FF2B5EF4-FFF2-40B4-BE49-F238E27FC236}">
                        <a16:creationId xmlns:a16="http://schemas.microsoft.com/office/drawing/2014/main" id="{44A607A0-B752-9D4D-2B1E-1089A149EA38}"/>
                      </a:ext>
                    </a:extLst>
                  </p:cNvPr>
                  <p:cNvSpPr/>
                  <p:nvPr/>
                </p:nvSpPr>
                <p:spPr>
                  <a:xfrm>
                    <a:off x="1317133" y="3505371"/>
                    <a:ext cx="333994" cy="451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66" h="2430" extrusionOk="0">
                        <a:moveTo>
                          <a:pt x="19365" y="1231"/>
                        </a:moveTo>
                        <a:cubicBezTo>
                          <a:pt x="19365" y="1911"/>
                          <a:pt x="18847" y="2429"/>
                          <a:pt x="18167" y="2429"/>
                        </a:cubicBezTo>
                        <a:lnTo>
                          <a:pt x="1231" y="2429"/>
                        </a:lnTo>
                        <a:cubicBezTo>
                          <a:pt x="551" y="2429"/>
                          <a:pt x="0" y="1911"/>
                          <a:pt x="0" y="1231"/>
                        </a:cubicBezTo>
                        <a:lnTo>
                          <a:pt x="0" y="1231"/>
                        </a:lnTo>
                        <a:cubicBezTo>
                          <a:pt x="0" y="551"/>
                          <a:pt x="551" y="0"/>
                          <a:pt x="1231" y="0"/>
                        </a:cubicBezTo>
                        <a:lnTo>
                          <a:pt x="18167" y="0"/>
                        </a:lnTo>
                        <a:cubicBezTo>
                          <a:pt x="18847" y="0"/>
                          <a:pt x="19365" y="551"/>
                          <a:pt x="19365" y="123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 dirty="0"/>
                  </a:p>
                </p:txBody>
              </p:sp>
              <p:sp>
                <p:nvSpPr>
                  <p:cNvPr id="76" name="Google Shape;1694;p47">
                    <a:extLst>
                      <a:ext uri="{FF2B5EF4-FFF2-40B4-BE49-F238E27FC236}">
                        <a16:creationId xmlns:a16="http://schemas.microsoft.com/office/drawing/2014/main" id="{8EC9D3FD-415A-5E72-97C0-A1E68FCD699A}"/>
                      </a:ext>
                    </a:extLst>
                  </p:cNvPr>
                  <p:cNvSpPr/>
                  <p:nvPr/>
                </p:nvSpPr>
                <p:spPr>
                  <a:xfrm>
                    <a:off x="3573428" y="3127813"/>
                    <a:ext cx="307745" cy="5762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44" h="30991" extrusionOk="0">
                        <a:moveTo>
                          <a:pt x="7222" y="0"/>
                        </a:moveTo>
                        <a:lnTo>
                          <a:pt x="10622" y="0"/>
                        </a:lnTo>
                        <a:cubicBezTo>
                          <a:pt x="14605" y="0"/>
                          <a:pt x="17843" y="3206"/>
                          <a:pt x="17843" y="7222"/>
                        </a:cubicBezTo>
                        <a:lnTo>
                          <a:pt x="17843" y="23769"/>
                        </a:lnTo>
                        <a:cubicBezTo>
                          <a:pt x="17843" y="27785"/>
                          <a:pt x="14605" y="30991"/>
                          <a:pt x="10622" y="30991"/>
                        </a:cubicBezTo>
                        <a:lnTo>
                          <a:pt x="7222" y="30991"/>
                        </a:lnTo>
                        <a:cubicBezTo>
                          <a:pt x="3238" y="30991"/>
                          <a:pt x="0" y="27785"/>
                          <a:pt x="0" y="23769"/>
                        </a:cubicBezTo>
                        <a:lnTo>
                          <a:pt x="0" y="7222"/>
                        </a:lnTo>
                        <a:cubicBezTo>
                          <a:pt x="0" y="3206"/>
                          <a:pt x="3238" y="0"/>
                          <a:pt x="7222" y="0"/>
                        </a:cubicBezTo>
                        <a:close/>
                      </a:path>
                    </a:pathLst>
                  </a:custGeom>
                  <a:solidFill>
                    <a:srgbClr val="F0B01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77" name="Google Shape;1695;p47">
                    <a:extLst>
                      <a:ext uri="{FF2B5EF4-FFF2-40B4-BE49-F238E27FC236}">
                        <a16:creationId xmlns:a16="http://schemas.microsoft.com/office/drawing/2014/main" id="{43D34338-B6AE-CDCF-1D31-66B92CCA10C3}"/>
                      </a:ext>
                    </a:extLst>
                  </p:cNvPr>
                  <p:cNvSpPr/>
                  <p:nvPr/>
                </p:nvSpPr>
                <p:spPr>
                  <a:xfrm>
                    <a:off x="3460050" y="3353615"/>
                    <a:ext cx="334546" cy="451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98" h="2430" extrusionOk="0">
                        <a:moveTo>
                          <a:pt x="0" y="1199"/>
                        </a:moveTo>
                        <a:cubicBezTo>
                          <a:pt x="0" y="1879"/>
                          <a:pt x="551" y="2430"/>
                          <a:pt x="1231" y="2430"/>
                        </a:cubicBezTo>
                        <a:lnTo>
                          <a:pt x="18167" y="2430"/>
                        </a:lnTo>
                        <a:cubicBezTo>
                          <a:pt x="18847" y="2430"/>
                          <a:pt x="19398" y="1879"/>
                          <a:pt x="19398" y="1199"/>
                        </a:cubicBezTo>
                        <a:lnTo>
                          <a:pt x="19398" y="1199"/>
                        </a:lnTo>
                        <a:cubicBezTo>
                          <a:pt x="19398" y="551"/>
                          <a:pt x="18847" y="1"/>
                          <a:pt x="18167" y="1"/>
                        </a:cubicBezTo>
                        <a:lnTo>
                          <a:pt x="1199" y="1"/>
                        </a:lnTo>
                        <a:cubicBezTo>
                          <a:pt x="551" y="1"/>
                          <a:pt x="0" y="551"/>
                          <a:pt x="0" y="1199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78" name="Google Shape;1696;p47">
                    <a:extLst>
                      <a:ext uri="{FF2B5EF4-FFF2-40B4-BE49-F238E27FC236}">
                        <a16:creationId xmlns:a16="http://schemas.microsoft.com/office/drawing/2014/main" id="{60FADA9D-6CE0-8934-3C59-BF06265F024D}"/>
                      </a:ext>
                    </a:extLst>
                  </p:cNvPr>
                  <p:cNvSpPr/>
                  <p:nvPr/>
                </p:nvSpPr>
                <p:spPr>
                  <a:xfrm>
                    <a:off x="3460050" y="3505371"/>
                    <a:ext cx="334546" cy="451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98" h="2430" extrusionOk="0">
                        <a:moveTo>
                          <a:pt x="0" y="1231"/>
                        </a:moveTo>
                        <a:cubicBezTo>
                          <a:pt x="0" y="1911"/>
                          <a:pt x="551" y="2429"/>
                          <a:pt x="1231" y="2429"/>
                        </a:cubicBezTo>
                        <a:lnTo>
                          <a:pt x="18167" y="2429"/>
                        </a:lnTo>
                        <a:cubicBezTo>
                          <a:pt x="18847" y="2429"/>
                          <a:pt x="19398" y="1911"/>
                          <a:pt x="19398" y="1231"/>
                        </a:cubicBezTo>
                        <a:lnTo>
                          <a:pt x="19398" y="1231"/>
                        </a:lnTo>
                        <a:cubicBezTo>
                          <a:pt x="19398" y="551"/>
                          <a:pt x="18847" y="0"/>
                          <a:pt x="18167" y="0"/>
                        </a:cubicBezTo>
                        <a:lnTo>
                          <a:pt x="1199" y="0"/>
                        </a:lnTo>
                        <a:cubicBezTo>
                          <a:pt x="551" y="0"/>
                          <a:pt x="0" y="551"/>
                          <a:pt x="0" y="123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79" name="Google Shape;1697;p47">
                    <a:extLst>
                      <a:ext uri="{FF2B5EF4-FFF2-40B4-BE49-F238E27FC236}">
                        <a16:creationId xmlns:a16="http://schemas.microsoft.com/office/drawing/2014/main" id="{B8632372-0476-AD91-F892-B1157468A102}"/>
                      </a:ext>
                    </a:extLst>
                  </p:cNvPr>
                  <p:cNvSpPr/>
                  <p:nvPr/>
                </p:nvSpPr>
                <p:spPr>
                  <a:xfrm>
                    <a:off x="1551684" y="2770114"/>
                    <a:ext cx="2008344" cy="1138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450" h="61237" extrusionOk="0">
                        <a:moveTo>
                          <a:pt x="114928" y="19690"/>
                        </a:moveTo>
                        <a:cubicBezTo>
                          <a:pt x="114345" y="14379"/>
                          <a:pt x="113471" y="9100"/>
                          <a:pt x="112305" y="3887"/>
                        </a:cubicBezTo>
                        <a:cubicBezTo>
                          <a:pt x="112143" y="3142"/>
                          <a:pt x="111172" y="33"/>
                          <a:pt x="110589" y="1"/>
                        </a:cubicBezTo>
                        <a:lnTo>
                          <a:pt x="5830" y="1"/>
                        </a:lnTo>
                        <a:cubicBezTo>
                          <a:pt x="5247" y="1"/>
                          <a:pt x="4308" y="3142"/>
                          <a:pt x="4114" y="3887"/>
                        </a:cubicBezTo>
                        <a:cubicBezTo>
                          <a:pt x="2948" y="9100"/>
                          <a:pt x="2106" y="14379"/>
                          <a:pt x="1523" y="19690"/>
                        </a:cubicBezTo>
                        <a:cubicBezTo>
                          <a:pt x="422" y="30829"/>
                          <a:pt x="1" y="42066"/>
                          <a:pt x="940" y="53271"/>
                        </a:cubicBezTo>
                        <a:cubicBezTo>
                          <a:pt x="1134" y="55926"/>
                          <a:pt x="1491" y="58614"/>
                          <a:pt x="2073" y="61237"/>
                        </a:cubicBezTo>
                        <a:cubicBezTo>
                          <a:pt x="23640" y="58743"/>
                          <a:pt x="92810" y="58743"/>
                          <a:pt x="114377" y="61237"/>
                        </a:cubicBezTo>
                        <a:cubicBezTo>
                          <a:pt x="114928" y="58614"/>
                          <a:pt x="115317" y="55926"/>
                          <a:pt x="115511" y="53271"/>
                        </a:cubicBezTo>
                        <a:cubicBezTo>
                          <a:pt x="116450" y="42066"/>
                          <a:pt x="115997" y="30829"/>
                          <a:pt x="114928" y="19690"/>
                        </a:cubicBezTo>
                        <a:close/>
                      </a:path>
                    </a:pathLst>
                  </a:custGeom>
                  <a:solidFill>
                    <a:srgbClr val="F0B01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80" name="Google Shape;1698;p47">
                    <a:extLst>
                      <a:ext uri="{FF2B5EF4-FFF2-40B4-BE49-F238E27FC236}">
                        <a16:creationId xmlns:a16="http://schemas.microsoft.com/office/drawing/2014/main" id="{D1030B66-48C4-0B24-65F6-E152F74D3340}"/>
                      </a:ext>
                    </a:extLst>
                  </p:cNvPr>
                  <p:cNvSpPr/>
                  <p:nvPr/>
                </p:nvSpPr>
                <p:spPr>
                  <a:xfrm>
                    <a:off x="1622066" y="2876107"/>
                    <a:ext cx="903643" cy="8382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96" h="45078" extrusionOk="0">
                        <a:moveTo>
                          <a:pt x="39766" y="32"/>
                        </a:moveTo>
                        <a:cubicBezTo>
                          <a:pt x="30473" y="32"/>
                          <a:pt x="19559" y="227"/>
                          <a:pt x="10104" y="551"/>
                        </a:cubicBezTo>
                        <a:cubicBezTo>
                          <a:pt x="7934" y="680"/>
                          <a:pt x="5667" y="1004"/>
                          <a:pt x="3465" y="972"/>
                        </a:cubicBezTo>
                        <a:cubicBezTo>
                          <a:pt x="2688" y="4890"/>
                          <a:pt x="1846" y="10201"/>
                          <a:pt x="1457" y="13990"/>
                        </a:cubicBezTo>
                        <a:cubicBezTo>
                          <a:pt x="454" y="24320"/>
                          <a:pt x="0" y="34715"/>
                          <a:pt x="713" y="45077"/>
                        </a:cubicBezTo>
                        <a:cubicBezTo>
                          <a:pt x="13666" y="44915"/>
                          <a:pt x="26651" y="43005"/>
                          <a:pt x="39443" y="42875"/>
                        </a:cubicBezTo>
                        <a:cubicBezTo>
                          <a:pt x="43782" y="42810"/>
                          <a:pt x="48089" y="42810"/>
                          <a:pt x="52396" y="42843"/>
                        </a:cubicBezTo>
                        <a:cubicBezTo>
                          <a:pt x="51910" y="27461"/>
                          <a:pt x="52201" y="14767"/>
                          <a:pt x="51942" y="0"/>
                        </a:cubicBezTo>
                        <a:cubicBezTo>
                          <a:pt x="48251" y="32"/>
                          <a:pt x="44268" y="32"/>
                          <a:pt x="39766" y="32"/>
                        </a:cubicBezTo>
                        <a:close/>
                      </a:path>
                    </a:pathLst>
                  </a:custGeom>
                  <a:solidFill>
                    <a:schemeClr val="accent5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 dirty="0"/>
                  </a:p>
                </p:txBody>
              </p:sp>
              <p:sp>
                <p:nvSpPr>
                  <p:cNvPr id="81" name="Google Shape;1699;p47">
                    <a:extLst>
                      <a:ext uri="{FF2B5EF4-FFF2-40B4-BE49-F238E27FC236}">
                        <a16:creationId xmlns:a16="http://schemas.microsoft.com/office/drawing/2014/main" id="{D480D72A-4458-1C8D-7E42-83E64DC69FC5}"/>
                      </a:ext>
                    </a:extLst>
                  </p:cNvPr>
                  <p:cNvSpPr/>
                  <p:nvPr/>
                </p:nvSpPr>
                <p:spPr>
                  <a:xfrm>
                    <a:off x="2586573" y="2875494"/>
                    <a:ext cx="902540" cy="828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32" h="44560" extrusionOk="0">
                        <a:moveTo>
                          <a:pt x="50874" y="14023"/>
                        </a:moveTo>
                        <a:cubicBezTo>
                          <a:pt x="50518" y="10299"/>
                          <a:pt x="49708" y="5117"/>
                          <a:pt x="48899" y="1167"/>
                        </a:cubicBezTo>
                        <a:cubicBezTo>
                          <a:pt x="25518" y="98"/>
                          <a:pt x="14961" y="1"/>
                          <a:pt x="1" y="33"/>
                        </a:cubicBezTo>
                        <a:cubicBezTo>
                          <a:pt x="227" y="14832"/>
                          <a:pt x="1" y="27494"/>
                          <a:pt x="454" y="42908"/>
                        </a:cubicBezTo>
                        <a:cubicBezTo>
                          <a:pt x="17584" y="43070"/>
                          <a:pt x="34618" y="43750"/>
                          <a:pt x="51684" y="44560"/>
                        </a:cubicBezTo>
                        <a:cubicBezTo>
                          <a:pt x="52331" y="34391"/>
                          <a:pt x="51878" y="24158"/>
                          <a:pt x="50874" y="14023"/>
                        </a:cubicBezTo>
                        <a:close/>
                      </a:path>
                    </a:pathLst>
                  </a:custGeom>
                  <a:solidFill>
                    <a:schemeClr val="accent5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82" name="Google Shape;1700;p47">
                    <a:extLst>
                      <a:ext uri="{FF2B5EF4-FFF2-40B4-BE49-F238E27FC236}">
                        <a16:creationId xmlns:a16="http://schemas.microsoft.com/office/drawing/2014/main" id="{65E49A80-1C75-06BA-15A5-CC3301CA4851}"/>
                      </a:ext>
                    </a:extLst>
                  </p:cNvPr>
                  <p:cNvSpPr/>
                  <p:nvPr/>
                </p:nvSpPr>
                <p:spPr>
                  <a:xfrm>
                    <a:off x="1647746" y="3685410"/>
                    <a:ext cx="17" cy="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" extrusionOk="0">
                        <a:moveTo>
                          <a:pt x="1" y="1"/>
                        </a:moveTo>
                        <a:close/>
                      </a:path>
                    </a:pathLst>
                  </a:custGeom>
                  <a:solidFill>
                    <a:srgbClr val="A9E3D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83" name="Google Shape;1701;p47">
                    <a:extLst>
                      <a:ext uri="{FF2B5EF4-FFF2-40B4-BE49-F238E27FC236}">
                        <a16:creationId xmlns:a16="http://schemas.microsoft.com/office/drawing/2014/main" id="{83794822-D573-B1F5-A582-2D01FB4F103C}"/>
                      </a:ext>
                    </a:extLst>
                  </p:cNvPr>
                  <p:cNvSpPr/>
                  <p:nvPr/>
                </p:nvSpPr>
                <p:spPr>
                  <a:xfrm>
                    <a:off x="2516758" y="2876107"/>
                    <a:ext cx="77091" cy="7966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70" h="42843" extrusionOk="0">
                        <a:moveTo>
                          <a:pt x="1" y="32"/>
                        </a:moveTo>
                        <a:cubicBezTo>
                          <a:pt x="260" y="14799"/>
                          <a:pt x="1" y="27461"/>
                          <a:pt x="486" y="42843"/>
                        </a:cubicBezTo>
                        <a:lnTo>
                          <a:pt x="4469" y="42843"/>
                        </a:lnTo>
                        <a:cubicBezTo>
                          <a:pt x="3984" y="27428"/>
                          <a:pt x="4243" y="14767"/>
                          <a:pt x="3984" y="0"/>
                        </a:cubicBezTo>
                        <a:close/>
                      </a:path>
                    </a:pathLst>
                  </a:custGeom>
                  <a:solidFill>
                    <a:srgbClr val="E2B73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84" name="Google Shape;1702;p47">
                    <a:extLst>
                      <a:ext uri="{FF2B5EF4-FFF2-40B4-BE49-F238E27FC236}">
                        <a16:creationId xmlns:a16="http://schemas.microsoft.com/office/drawing/2014/main" id="{459BCFE2-B3F9-272A-F7E1-62DF981B6B27}"/>
                      </a:ext>
                    </a:extLst>
                  </p:cNvPr>
                  <p:cNvSpPr/>
                  <p:nvPr/>
                </p:nvSpPr>
                <p:spPr>
                  <a:xfrm>
                    <a:off x="1819762" y="2429282"/>
                    <a:ext cx="1471636" cy="40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30" h="21730" extrusionOk="0">
                        <a:moveTo>
                          <a:pt x="84747" y="616"/>
                        </a:moveTo>
                        <a:cubicBezTo>
                          <a:pt x="74773" y="325"/>
                          <a:pt x="59262" y="1"/>
                          <a:pt x="41839" y="1"/>
                        </a:cubicBezTo>
                        <a:cubicBezTo>
                          <a:pt x="25033" y="1"/>
                          <a:pt x="10234" y="325"/>
                          <a:pt x="584" y="584"/>
                        </a:cubicBezTo>
                        <a:cubicBezTo>
                          <a:pt x="1" y="7546"/>
                          <a:pt x="130" y="14930"/>
                          <a:pt x="1426" y="21730"/>
                        </a:cubicBezTo>
                        <a:lnTo>
                          <a:pt x="83905" y="21730"/>
                        </a:lnTo>
                        <a:cubicBezTo>
                          <a:pt x="85200" y="14930"/>
                          <a:pt x="85330" y="7546"/>
                          <a:pt x="84747" y="616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85" name="Google Shape;1703;p47">
                    <a:extLst>
                      <a:ext uri="{FF2B5EF4-FFF2-40B4-BE49-F238E27FC236}">
                        <a16:creationId xmlns:a16="http://schemas.microsoft.com/office/drawing/2014/main" id="{AB5A45D3-DFAF-902C-AF32-47F440279F17}"/>
                      </a:ext>
                    </a:extLst>
                  </p:cNvPr>
                  <p:cNvSpPr/>
                  <p:nvPr/>
                </p:nvSpPr>
                <p:spPr>
                  <a:xfrm>
                    <a:off x="1803568" y="2440123"/>
                    <a:ext cx="40788" cy="3932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5" h="21147" extrusionOk="0">
                        <a:moveTo>
                          <a:pt x="1523" y="1"/>
                        </a:moveTo>
                        <a:lnTo>
                          <a:pt x="551" y="33"/>
                        </a:lnTo>
                        <a:cubicBezTo>
                          <a:pt x="1" y="6996"/>
                          <a:pt x="130" y="14379"/>
                          <a:pt x="1425" y="21147"/>
                        </a:cubicBezTo>
                        <a:lnTo>
                          <a:pt x="2365" y="21147"/>
                        </a:lnTo>
                        <a:cubicBezTo>
                          <a:pt x="1069" y="14347"/>
                          <a:pt x="940" y="6963"/>
                          <a:pt x="1523" y="1"/>
                        </a:cubicBezTo>
                        <a:close/>
                      </a:path>
                    </a:pathLst>
                  </a:custGeom>
                  <a:solidFill>
                    <a:srgbClr val="60606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86" name="Google Shape;1704;p47">
                    <a:extLst>
                      <a:ext uri="{FF2B5EF4-FFF2-40B4-BE49-F238E27FC236}">
                        <a16:creationId xmlns:a16="http://schemas.microsoft.com/office/drawing/2014/main" id="{3573CE84-567F-7E9A-DACF-C394F961EED6}"/>
                      </a:ext>
                    </a:extLst>
                  </p:cNvPr>
                  <p:cNvSpPr/>
                  <p:nvPr/>
                </p:nvSpPr>
                <p:spPr>
                  <a:xfrm>
                    <a:off x="1437202" y="2440737"/>
                    <a:ext cx="390959" cy="3926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69" h="21114" extrusionOk="0">
                        <a:moveTo>
                          <a:pt x="21794" y="0"/>
                        </a:moveTo>
                        <a:cubicBezTo>
                          <a:pt x="15058" y="195"/>
                          <a:pt x="11075" y="356"/>
                          <a:pt x="11075" y="356"/>
                        </a:cubicBezTo>
                        <a:cubicBezTo>
                          <a:pt x="2818" y="356"/>
                          <a:pt x="0" y="11464"/>
                          <a:pt x="4016" y="17390"/>
                        </a:cubicBezTo>
                        <a:cubicBezTo>
                          <a:pt x="5635" y="19689"/>
                          <a:pt x="8258" y="21082"/>
                          <a:pt x="11075" y="21114"/>
                        </a:cubicBezTo>
                        <a:lnTo>
                          <a:pt x="22668" y="21114"/>
                        </a:lnTo>
                        <a:cubicBezTo>
                          <a:pt x="21373" y="14346"/>
                          <a:pt x="21244" y="6963"/>
                          <a:pt x="21794" y="0"/>
                        </a:cubicBezTo>
                        <a:close/>
                      </a:path>
                    </a:pathLst>
                  </a:custGeom>
                  <a:solidFill>
                    <a:srgbClr val="F0B01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87" name="Google Shape;1705;p47">
                    <a:extLst>
                      <a:ext uri="{FF2B5EF4-FFF2-40B4-BE49-F238E27FC236}">
                        <a16:creationId xmlns:a16="http://schemas.microsoft.com/office/drawing/2014/main" id="{8317EA45-3766-9289-6F1D-98980A2BBA0C}"/>
                      </a:ext>
                    </a:extLst>
                  </p:cNvPr>
                  <p:cNvSpPr/>
                  <p:nvPr/>
                </p:nvSpPr>
                <p:spPr>
                  <a:xfrm>
                    <a:off x="3266804" y="2440737"/>
                    <a:ext cx="41357" cy="3926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8" h="21114" extrusionOk="0">
                        <a:moveTo>
                          <a:pt x="1814" y="33"/>
                        </a:moveTo>
                        <a:lnTo>
                          <a:pt x="843" y="0"/>
                        </a:lnTo>
                        <a:cubicBezTo>
                          <a:pt x="1426" y="6930"/>
                          <a:pt x="1296" y="14314"/>
                          <a:pt x="1" y="21114"/>
                        </a:cubicBezTo>
                        <a:lnTo>
                          <a:pt x="972" y="21114"/>
                        </a:lnTo>
                        <a:cubicBezTo>
                          <a:pt x="2268" y="14346"/>
                          <a:pt x="2397" y="6963"/>
                          <a:pt x="1814" y="33"/>
                        </a:cubicBezTo>
                        <a:close/>
                      </a:path>
                    </a:pathLst>
                  </a:custGeom>
                  <a:solidFill>
                    <a:srgbClr val="60606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88" name="Google Shape;1706;p47">
                    <a:extLst>
                      <a:ext uri="{FF2B5EF4-FFF2-40B4-BE49-F238E27FC236}">
                        <a16:creationId xmlns:a16="http://schemas.microsoft.com/office/drawing/2014/main" id="{F5B793D6-ABFD-E892-8B82-37462CA421E4}"/>
                      </a:ext>
                    </a:extLst>
                  </p:cNvPr>
                  <p:cNvSpPr/>
                  <p:nvPr/>
                </p:nvSpPr>
                <p:spPr>
                  <a:xfrm>
                    <a:off x="3283568" y="2441332"/>
                    <a:ext cx="373091" cy="39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33" h="21082" extrusionOk="0">
                        <a:moveTo>
                          <a:pt x="11594" y="324"/>
                        </a:moveTo>
                        <a:cubicBezTo>
                          <a:pt x="11561" y="324"/>
                          <a:pt x="7578" y="163"/>
                          <a:pt x="842" y="1"/>
                        </a:cubicBezTo>
                        <a:cubicBezTo>
                          <a:pt x="1425" y="6931"/>
                          <a:pt x="1296" y="14314"/>
                          <a:pt x="0" y="21082"/>
                        </a:cubicBezTo>
                        <a:lnTo>
                          <a:pt x="11594" y="21082"/>
                        </a:lnTo>
                        <a:cubicBezTo>
                          <a:pt x="16095" y="21082"/>
                          <a:pt x="18977" y="17844"/>
                          <a:pt x="20013" y="13958"/>
                        </a:cubicBezTo>
                        <a:cubicBezTo>
                          <a:pt x="21632" y="7837"/>
                          <a:pt x="18523" y="584"/>
                          <a:pt x="11594" y="324"/>
                        </a:cubicBezTo>
                        <a:close/>
                      </a:path>
                    </a:pathLst>
                  </a:custGeom>
                  <a:solidFill>
                    <a:srgbClr val="F0B01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89" name="Google Shape;1707;p47">
                    <a:extLst>
                      <a:ext uri="{FF2B5EF4-FFF2-40B4-BE49-F238E27FC236}">
                        <a16:creationId xmlns:a16="http://schemas.microsoft.com/office/drawing/2014/main" id="{213192C0-A1DC-6C20-A24C-0BC98CB604D3}"/>
                      </a:ext>
                    </a:extLst>
                  </p:cNvPr>
                  <p:cNvSpPr/>
                  <p:nvPr/>
                </p:nvSpPr>
                <p:spPr>
                  <a:xfrm>
                    <a:off x="1531023" y="2531667"/>
                    <a:ext cx="253574" cy="199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03" h="10752" extrusionOk="0">
                        <a:moveTo>
                          <a:pt x="14703" y="5376"/>
                        </a:moveTo>
                        <a:cubicBezTo>
                          <a:pt x="14703" y="8322"/>
                          <a:pt x="12662" y="10751"/>
                          <a:pt x="10201" y="10751"/>
                        </a:cubicBezTo>
                        <a:lnTo>
                          <a:pt x="4470" y="10751"/>
                        </a:lnTo>
                        <a:cubicBezTo>
                          <a:pt x="2008" y="10751"/>
                          <a:pt x="1" y="8322"/>
                          <a:pt x="1" y="5376"/>
                        </a:cubicBezTo>
                        <a:lnTo>
                          <a:pt x="1" y="5376"/>
                        </a:lnTo>
                        <a:cubicBezTo>
                          <a:pt x="1" y="2396"/>
                          <a:pt x="2008" y="0"/>
                          <a:pt x="4470" y="0"/>
                        </a:cubicBezTo>
                        <a:lnTo>
                          <a:pt x="10201" y="0"/>
                        </a:lnTo>
                        <a:cubicBezTo>
                          <a:pt x="12695" y="0"/>
                          <a:pt x="14703" y="2396"/>
                          <a:pt x="14703" y="5376"/>
                        </a:cubicBezTo>
                        <a:close/>
                      </a:path>
                    </a:pathLst>
                  </a:custGeom>
                  <a:solidFill>
                    <a:srgbClr val="60606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90" name="Google Shape;1708;p47">
                    <a:extLst>
                      <a:ext uri="{FF2B5EF4-FFF2-40B4-BE49-F238E27FC236}">
                        <a16:creationId xmlns:a16="http://schemas.microsoft.com/office/drawing/2014/main" id="{61296F6E-7119-1879-3005-2174F1073FDD}"/>
                      </a:ext>
                    </a:extLst>
                  </p:cNvPr>
                  <p:cNvSpPr/>
                  <p:nvPr/>
                </p:nvSpPr>
                <p:spPr>
                  <a:xfrm>
                    <a:off x="3326563" y="2531667"/>
                    <a:ext cx="253574" cy="199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03" h="10752" extrusionOk="0">
                        <a:moveTo>
                          <a:pt x="1" y="5376"/>
                        </a:moveTo>
                        <a:cubicBezTo>
                          <a:pt x="1" y="8322"/>
                          <a:pt x="2041" y="10751"/>
                          <a:pt x="4502" y="10751"/>
                        </a:cubicBezTo>
                        <a:lnTo>
                          <a:pt x="10234" y="10751"/>
                        </a:lnTo>
                        <a:cubicBezTo>
                          <a:pt x="12727" y="10751"/>
                          <a:pt x="14703" y="8322"/>
                          <a:pt x="14703" y="5376"/>
                        </a:cubicBezTo>
                        <a:lnTo>
                          <a:pt x="14703" y="5376"/>
                        </a:lnTo>
                        <a:cubicBezTo>
                          <a:pt x="14703" y="2396"/>
                          <a:pt x="12695" y="0"/>
                          <a:pt x="10234" y="0"/>
                        </a:cubicBezTo>
                        <a:lnTo>
                          <a:pt x="4502" y="0"/>
                        </a:lnTo>
                        <a:cubicBezTo>
                          <a:pt x="2041" y="0"/>
                          <a:pt x="1" y="2396"/>
                          <a:pt x="1" y="5376"/>
                        </a:cubicBezTo>
                        <a:close/>
                      </a:path>
                    </a:pathLst>
                  </a:custGeom>
                  <a:solidFill>
                    <a:srgbClr val="60606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91" name="Google Shape;1709;p47">
                    <a:extLst>
                      <a:ext uri="{FF2B5EF4-FFF2-40B4-BE49-F238E27FC236}">
                        <a16:creationId xmlns:a16="http://schemas.microsoft.com/office/drawing/2014/main" id="{BC4EC4E9-D728-07C7-33FE-6534884CC0EE}"/>
                      </a:ext>
                    </a:extLst>
                  </p:cNvPr>
                  <p:cNvSpPr/>
                  <p:nvPr/>
                </p:nvSpPr>
                <p:spPr>
                  <a:xfrm>
                    <a:off x="1555047" y="2573209"/>
                    <a:ext cx="107807" cy="116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1" h="6251" extrusionOk="0">
                        <a:moveTo>
                          <a:pt x="6250" y="3142"/>
                        </a:moveTo>
                        <a:cubicBezTo>
                          <a:pt x="6250" y="4858"/>
                          <a:pt x="4858" y="6250"/>
                          <a:pt x="3141" y="6250"/>
                        </a:cubicBezTo>
                        <a:cubicBezTo>
                          <a:pt x="1425" y="6250"/>
                          <a:pt x="0" y="4858"/>
                          <a:pt x="0" y="3142"/>
                        </a:cubicBezTo>
                        <a:cubicBezTo>
                          <a:pt x="0" y="1393"/>
                          <a:pt x="1425" y="0"/>
                          <a:pt x="3141" y="0"/>
                        </a:cubicBezTo>
                        <a:cubicBezTo>
                          <a:pt x="4858" y="0"/>
                          <a:pt x="6250" y="1393"/>
                          <a:pt x="6250" y="314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92" name="Google Shape;1710;p47">
                    <a:extLst>
                      <a:ext uri="{FF2B5EF4-FFF2-40B4-BE49-F238E27FC236}">
                        <a16:creationId xmlns:a16="http://schemas.microsoft.com/office/drawing/2014/main" id="{7855B41B-E38A-F069-819E-755F7F8F3C53}"/>
                      </a:ext>
                    </a:extLst>
                  </p:cNvPr>
                  <p:cNvSpPr/>
                  <p:nvPr/>
                </p:nvSpPr>
                <p:spPr>
                  <a:xfrm>
                    <a:off x="1685171" y="2591265"/>
                    <a:ext cx="74849" cy="807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0" h="4341" extrusionOk="0">
                        <a:moveTo>
                          <a:pt x="4340" y="2171"/>
                        </a:moveTo>
                        <a:cubicBezTo>
                          <a:pt x="4340" y="3369"/>
                          <a:pt x="3368" y="4340"/>
                          <a:pt x="2170" y="4340"/>
                        </a:cubicBezTo>
                        <a:cubicBezTo>
                          <a:pt x="972" y="4340"/>
                          <a:pt x="0" y="3369"/>
                          <a:pt x="0" y="2171"/>
                        </a:cubicBezTo>
                        <a:cubicBezTo>
                          <a:pt x="0" y="972"/>
                          <a:pt x="972" y="1"/>
                          <a:pt x="2170" y="1"/>
                        </a:cubicBezTo>
                        <a:cubicBezTo>
                          <a:pt x="3368" y="1"/>
                          <a:pt x="4340" y="972"/>
                          <a:pt x="4340" y="217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93" name="Google Shape;1711;p47">
                    <a:extLst>
                      <a:ext uri="{FF2B5EF4-FFF2-40B4-BE49-F238E27FC236}">
                        <a16:creationId xmlns:a16="http://schemas.microsoft.com/office/drawing/2014/main" id="{C737BD35-01E8-63DE-DDD1-99501F83D663}"/>
                      </a:ext>
                    </a:extLst>
                  </p:cNvPr>
                  <p:cNvSpPr/>
                  <p:nvPr/>
                </p:nvSpPr>
                <p:spPr>
                  <a:xfrm>
                    <a:off x="3448323" y="2573209"/>
                    <a:ext cx="107807" cy="116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1" h="6251" extrusionOk="0">
                        <a:moveTo>
                          <a:pt x="6250" y="3142"/>
                        </a:moveTo>
                        <a:cubicBezTo>
                          <a:pt x="6250" y="4858"/>
                          <a:pt x="4858" y="6250"/>
                          <a:pt x="3109" y="6250"/>
                        </a:cubicBezTo>
                        <a:cubicBezTo>
                          <a:pt x="1393" y="6250"/>
                          <a:pt x="0" y="4858"/>
                          <a:pt x="0" y="3142"/>
                        </a:cubicBezTo>
                        <a:cubicBezTo>
                          <a:pt x="0" y="1393"/>
                          <a:pt x="1393" y="0"/>
                          <a:pt x="3109" y="0"/>
                        </a:cubicBezTo>
                        <a:cubicBezTo>
                          <a:pt x="4858" y="0"/>
                          <a:pt x="6250" y="1393"/>
                          <a:pt x="6250" y="314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94" name="Google Shape;1712;p47">
                    <a:extLst>
                      <a:ext uri="{FF2B5EF4-FFF2-40B4-BE49-F238E27FC236}">
                        <a16:creationId xmlns:a16="http://schemas.microsoft.com/office/drawing/2014/main" id="{5E1EDD82-2375-D725-EA89-6FEC297CDC8F}"/>
                      </a:ext>
                    </a:extLst>
                  </p:cNvPr>
                  <p:cNvSpPr/>
                  <p:nvPr/>
                </p:nvSpPr>
                <p:spPr>
                  <a:xfrm>
                    <a:off x="3351708" y="2591265"/>
                    <a:ext cx="74298" cy="807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8" h="4341" extrusionOk="0">
                        <a:moveTo>
                          <a:pt x="4307" y="2171"/>
                        </a:moveTo>
                        <a:cubicBezTo>
                          <a:pt x="4307" y="3369"/>
                          <a:pt x="3336" y="4340"/>
                          <a:pt x="2170" y="4340"/>
                        </a:cubicBezTo>
                        <a:cubicBezTo>
                          <a:pt x="972" y="4340"/>
                          <a:pt x="0" y="3369"/>
                          <a:pt x="0" y="2171"/>
                        </a:cubicBezTo>
                        <a:cubicBezTo>
                          <a:pt x="0" y="972"/>
                          <a:pt x="972" y="1"/>
                          <a:pt x="2170" y="1"/>
                        </a:cubicBezTo>
                        <a:cubicBezTo>
                          <a:pt x="3336" y="1"/>
                          <a:pt x="4307" y="972"/>
                          <a:pt x="4307" y="217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95" name="Google Shape;1713;p47">
                    <a:extLst>
                      <a:ext uri="{FF2B5EF4-FFF2-40B4-BE49-F238E27FC236}">
                        <a16:creationId xmlns:a16="http://schemas.microsoft.com/office/drawing/2014/main" id="{F92BEE86-C76D-3535-D99E-CC686670EC81}"/>
                      </a:ext>
                    </a:extLst>
                  </p:cNvPr>
                  <p:cNvSpPr/>
                  <p:nvPr/>
                </p:nvSpPr>
                <p:spPr>
                  <a:xfrm>
                    <a:off x="1862172" y="2555936"/>
                    <a:ext cx="1343753" cy="1999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915" h="10752" extrusionOk="0">
                        <a:moveTo>
                          <a:pt x="77914" y="5376"/>
                        </a:moveTo>
                        <a:cubicBezTo>
                          <a:pt x="77914" y="8322"/>
                          <a:pt x="75485" y="10751"/>
                          <a:pt x="72539" y="10751"/>
                        </a:cubicBezTo>
                        <a:lnTo>
                          <a:pt x="5376" y="10751"/>
                        </a:lnTo>
                        <a:cubicBezTo>
                          <a:pt x="2397" y="10751"/>
                          <a:pt x="1" y="8322"/>
                          <a:pt x="1" y="5376"/>
                        </a:cubicBezTo>
                        <a:lnTo>
                          <a:pt x="1" y="5376"/>
                        </a:lnTo>
                        <a:cubicBezTo>
                          <a:pt x="1" y="2396"/>
                          <a:pt x="2397" y="0"/>
                          <a:pt x="5376" y="0"/>
                        </a:cubicBezTo>
                        <a:lnTo>
                          <a:pt x="72539" y="0"/>
                        </a:lnTo>
                        <a:cubicBezTo>
                          <a:pt x="75485" y="0"/>
                          <a:pt x="77914" y="2396"/>
                          <a:pt x="77914" y="5376"/>
                        </a:cubicBezTo>
                        <a:close/>
                      </a:path>
                    </a:pathLst>
                  </a:custGeom>
                  <a:solidFill>
                    <a:srgbClr val="A8A8A8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 dirty="0"/>
                  </a:p>
                </p:txBody>
              </p:sp>
              <p:sp>
                <p:nvSpPr>
                  <p:cNvPr id="96" name="Google Shape;1714;p47">
                    <a:extLst>
                      <a:ext uri="{FF2B5EF4-FFF2-40B4-BE49-F238E27FC236}">
                        <a16:creationId xmlns:a16="http://schemas.microsoft.com/office/drawing/2014/main" id="{B296A9AE-D958-9534-CFCC-753AEF6E9A97}"/>
                      </a:ext>
                    </a:extLst>
                  </p:cNvPr>
                  <p:cNvSpPr/>
                  <p:nvPr/>
                </p:nvSpPr>
                <p:spPr>
                  <a:xfrm>
                    <a:off x="1874502" y="2522630"/>
                    <a:ext cx="1362725" cy="217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015" h="11723" extrusionOk="0">
                        <a:moveTo>
                          <a:pt x="73089" y="11626"/>
                        </a:moveTo>
                        <a:lnTo>
                          <a:pt x="5926" y="11626"/>
                        </a:lnTo>
                        <a:cubicBezTo>
                          <a:pt x="2656" y="11723"/>
                          <a:pt x="0" y="9100"/>
                          <a:pt x="0" y="5862"/>
                        </a:cubicBezTo>
                        <a:cubicBezTo>
                          <a:pt x="0" y="2591"/>
                          <a:pt x="2656" y="0"/>
                          <a:pt x="5926" y="65"/>
                        </a:cubicBezTo>
                        <a:lnTo>
                          <a:pt x="73089" y="65"/>
                        </a:lnTo>
                        <a:cubicBezTo>
                          <a:pt x="76327" y="0"/>
                          <a:pt x="79015" y="2591"/>
                          <a:pt x="79015" y="5862"/>
                        </a:cubicBezTo>
                        <a:cubicBezTo>
                          <a:pt x="79015" y="9100"/>
                          <a:pt x="76327" y="11723"/>
                          <a:pt x="73089" y="11626"/>
                        </a:cubicBezTo>
                        <a:close/>
                        <a:moveTo>
                          <a:pt x="5926" y="875"/>
                        </a:moveTo>
                        <a:cubicBezTo>
                          <a:pt x="3109" y="810"/>
                          <a:pt x="810" y="3044"/>
                          <a:pt x="810" y="5862"/>
                        </a:cubicBezTo>
                        <a:cubicBezTo>
                          <a:pt x="810" y="8647"/>
                          <a:pt x="3109" y="10913"/>
                          <a:pt x="5926" y="10816"/>
                        </a:cubicBezTo>
                        <a:lnTo>
                          <a:pt x="73089" y="10816"/>
                        </a:lnTo>
                        <a:cubicBezTo>
                          <a:pt x="75873" y="10913"/>
                          <a:pt x="78205" y="8647"/>
                          <a:pt x="78205" y="5862"/>
                        </a:cubicBezTo>
                        <a:cubicBezTo>
                          <a:pt x="78205" y="3044"/>
                          <a:pt x="75873" y="810"/>
                          <a:pt x="73089" y="875"/>
                        </a:cubicBezTo>
                        <a:close/>
                      </a:path>
                    </a:pathLst>
                  </a:custGeom>
                  <a:solidFill>
                    <a:srgbClr val="60606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97" name="Google Shape;1715;p47">
                    <a:extLst>
                      <a:ext uri="{FF2B5EF4-FFF2-40B4-BE49-F238E27FC236}">
                        <a16:creationId xmlns:a16="http://schemas.microsoft.com/office/drawing/2014/main" id="{51374D88-408A-A060-A9CD-F5DB454EA14A}"/>
                      </a:ext>
                    </a:extLst>
                  </p:cNvPr>
                  <p:cNvSpPr/>
                  <p:nvPr/>
                </p:nvSpPr>
                <p:spPr>
                  <a:xfrm>
                    <a:off x="1883987" y="2472051"/>
                    <a:ext cx="1343754" cy="28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915" h="1555" extrusionOk="0">
                        <a:moveTo>
                          <a:pt x="77914" y="777"/>
                        </a:moveTo>
                        <a:cubicBezTo>
                          <a:pt x="77882" y="1198"/>
                          <a:pt x="77558" y="1555"/>
                          <a:pt x="77137" y="1555"/>
                        </a:cubicBezTo>
                        <a:lnTo>
                          <a:pt x="778" y="1555"/>
                        </a:lnTo>
                        <a:cubicBezTo>
                          <a:pt x="325" y="1555"/>
                          <a:pt x="1" y="1198"/>
                          <a:pt x="1" y="777"/>
                        </a:cubicBezTo>
                        <a:lnTo>
                          <a:pt x="1" y="777"/>
                        </a:lnTo>
                        <a:cubicBezTo>
                          <a:pt x="1" y="356"/>
                          <a:pt x="325" y="0"/>
                          <a:pt x="778" y="33"/>
                        </a:cubicBezTo>
                        <a:lnTo>
                          <a:pt x="77137" y="33"/>
                        </a:lnTo>
                        <a:cubicBezTo>
                          <a:pt x="77558" y="0"/>
                          <a:pt x="77914" y="356"/>
                          <a:pt x="77914" y="777"/>
                        </a:cubicBezTo>
                        <a:close/>
                      </a:path>
                    </a:pathLst>
                  </a:custGeom>
                  <a:solidFill>
                    <a:srgbClr val="60606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98" name="Google Shape;1716;p47">
                    <a:extLst>
                      <a:ext uri="{FF2B5EF4-FFF2-40B4-BE49-F238E27FC236}">
                        <a16:creationId xmlns:a16="http://schemas.microsoft.com/office/drawing/2014/main" id="{07F98F3A-1E8A-EBC8-A835-AAC517516CD1}"/>
                      </a:ext>
                    </a:extLst>
                  </p:cNvPr>
                  <p:cNvSpPr/>
                  <p:nvPr/>
                </p:nvSpPr>
                <p:spPr>
                  <a:xfrm>
                    <a:off x="1883987" y="2762286"/>
                    <a:ext cx="1343754" cy="283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915" h="1523" extrusionOk="0">
                        <a:moveTo>
                          <a:pt x="77914" y="746"/>
                        </a:moveTo>
                        <a:cubicBezTo>
                          <a:pt x="77914" y="1199"/>
                          <a:pt x="77558" y="1523"/>
                          <a:pt x="77137" y="1523"/>
                        </a:cubicBezTo>
                        <a:lnTo>
                          <a:pt x="778" y="1523"/>
                        </a:lnTo>
                        <a:cubicBezTo>
                          <a:pt x="325" y="1523"/>
                          <a:pt x="1" y="1199"/>
                          <a:pt x="1" y="746"/>
                        </a:cubicBezTo>
                        <a:lnTo>
                          <a:pt x="1" y="746"/>
                        </a:lnTo>
                        <a:cubicBezTo>
                          <a:pt x="1" y="325"/>
                          <a:pt x="325" y="1"/>
                          <a:pt x="778" y="1"/>
                        </a:cubicBezTo>
                        <a:lnTo>
                          <a:pt x="77137" y="1"/>
                        </a:lnTo>
                        <a:cubicBezTo>
                          <a:pt x="77558" y="1"/>
                          <a:pt x="77914" y="325"/>
                          <a:pt x="77914" y="746"/>
                        </a:cubicBezTo>
                        <a:close/>
                      </a:path>
                    </a:pathLst>
                  </a:custGeom>
                  <a:solidFill>
                    <a:srgbClr val="60606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99" name="Google Shape;1726;p47">
                    <a:extLst>
                      <a:ext uri="{FF2B5EF4-FFF2-40B4-BE49-F238E27FC236}">
                        <a16:creationId xmlns:a16="http://schemas.microsoft.com/office/drawing/2014/main" id="{20607348-B246-EF28-FE9B-1A9E3F37BFDE}"/>
                      </a:ext>
                    </a:extLst>
                  </p:cNvPr>
                  <p:cNvSpPr/>
                  <p:nvPr/>
                </p:nvSpPr>
                <p:spPr>
                  <a:xfrm>
                    <a:off x="1601405" y="4565784"/>
                    <a:ext cx="521635" cy="8298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46" h="44625" extrusionOk="0">
                        <a:moveTo>
                          <a:pt x="28691" y="35525"/>
                        </a:moveTo>
                        <a:cubicBezTo>
                          <a:pt x="28367" y="36626"/>
                          <a:pt x="27979" y="37662"/>
                          <a:pt x="27428" y="38666"/>
                        </a:cubicBezTo>
                        <a:cubicBezTo>
                          <a:pt x="26554" y="40285"/>
                          <a:pt x="24967" y="42001"/>
                          <a:pt x="23348" y="42811"/>
                        </a:cubicBezTo>
                        <a:cubicBezTo>
                          <a:pt x="20110" y="44430"/>
                          <a:pt x="15350" y="44624"/>
                          <a:pt x="11885" y="44106"/>
                        </a:cubicBezTo>
                        <a:cubicBezTo>
                          <a:pt x="7869" y="43459"/>
                          <a:pt x="4404" y="40965"/>
                          <a:pt x="2493" y="37403"/>
                        </a:cubicBezTo>
                        <a:cubicBezTo>
                          <a:pt x="874" y="34294"/>
                          <a:pt x="518" y="30700"/>
                          <a:pt x="291" y="27202"/>
                        </a:cubicBezTo>
                        <a:cubicBezTo>
                          <a:pt x="32" y="23608"/>
                          <a:pt x="0" y="20046"/>
                          <a:pt x="130" y="16451"/>
                        </a:cubicBezTo>
                        <a:cubicBezTo>
                          <a:pt x="356" y="12824"/>
                          <a:pt x="777" y="8841"/>
                          <a:pt x="2591" y="5700"/>
                        </a:cubicBezTo>
                        <a:cubicBezTo>
                          <a:pt x="4793" y="1879"/>
                          <a:pt x="9197" y="195"/>
                          <a:pt x="13245" y="98"/>
                        </a:cubicBezTo>
                        <a:cubicBezTo>
                          <a:pt x="16515" y="1"/>
                          <a:pt x="20822" y="195"/>
                          <a:pt x="23737" y="1944"/>
                        </a:cubicBezTo>
                        <a:cubicBezTo>
                          <a:pt x="27105" y="3984"/>
                          <a:pt x="28691" y="7967"/>
                          <a:pt x="29242" y="11756"/>
                        </a:cubicBezTo>
                        <a:cubicBezTo>
                          <a:pt x="29987" y="16419"/>
                          <a:pt x="30246" y="21147"/>
                          <a:pt x="29987" y="25842"/>
                        </a:cubicBezTo>
                        <a:cubicBezTo>
                          <a:pt x="29760" y="28886"/>
                          <a:pt x="29566" y="32416"/>
                          <a:pt x="28691" y="35525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0" name="Google Shape;1727;p47">
                    <a:extLst>
                      <a:ext uri="{FF2B5EF4-FFF2-40B4-BE49-F238E27FC236}">
                        <a16:creationId xmlns:a16="http://schemas.microsoft.com/office/drawing/2014/main" id="{96082F51-7215-B0AB-FA3F-17AB6815EAB1}"/>
                      </a:ext>
                    </a:extLst>
                  </p:cNvPr>
                  <p:cNvSpPr/>
                  <p:nvPr/>
                </p:nvSpPr>
                <p:spPr>
                  <a:xfrm>
                    <a:off x="1651109" y="4871694"/>
                    <a:ext cx="97753" cy="46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68" h="25259" extrusionOk="0">
                        <a:moveTo>
                          <a:pt x="0" y="0"/>
                        </a:moveTo>
                        <a:lnTo>
                          <a:pt x="162" y="1101"/>
                        </a:lnTo>
                        <a:lnTo>
                          <a:pt x="292" y="2397"/>
                        </a:lnTo>
                        <a:lnTo>
                          <a:pt x="356" y="3174"/>
                        </a:lnTo>
                        <a:lnTo>
                          <a:pt x="486" y="4048"/>
                        </a:lnTo>
                        <a:lnTo>
                          <a:pt x="745" y="5991"/>
                        </a:lnTo>
                        <a:cubicBezTo>
                          <a:pt x="842" y="6671"/>
                          <a:pt x="1004" y="7383"/>
                          <a:pt x="1101" y="8128"/>
                        </a:cubicBezTo>
                        <a:cubicBezTo>
                          <a:pt x="1231" y="8873"/>
                          <a:pt x="1360" y="9650"/>
                          <a:pt x="1522" y="10427"/>
                        </a:cubicBezTo>
                        <a:lnTo>
                          <a:pt x="2008" y="12824"/>
                        </a:lnTo>
                        <a:lnTo>
                          <a:pt x="2558" y="15155"/>
                        </a:lnTo>
                        <a:cubicBezTo>
                          <a:pt x="2720" y="15933"/>
                          <a:pt x="2979" y="16710"/>
                          <a:pt x="3141" y="17422"/>
                        </a:cubicBezTo>
                        <a:cubicBezTo>
                          <a:pt x="3336" y="18135"/>
                          <a:pt x="3530" y="18879"/>
                          <a:pt x="3757" y="19527"/>
                        </a:cubicBezTo>
                        <a:lnTo>
                          <a:pt x="4339" y="21405"/>
                        </a:lnTo>
                        <a:lnTo>
                          <a:pt x="4598" y="22247"/>
                        </a:lnTo>
                        <a:lnTo>
                          <a:pt x="4858" y="22960"/>
                        </a:lnTo>
                        <a:lnTo>
                          <a:pt x="5279" y="24190"/>
                        </a:lnTo>
                        <a:lnTo>
                          <a:pt x="5667" y="25259"/>
                        </a:lnTo>
                        <a:lnTo>
                          <a:pt x="5181" y="24223"/>
                        </a:lnTo>
                        <a:lnTo>
                          <a:pt x="4663" y="23057"/>
                        </a:lnTo>
                        <a:lnTo>
                          <a:pt x="4339" y="22344"/>
                        </a:lnTo>
                        <a:lnTo>
                          <a:pt x="4016" y="21535"/>
                        </a:lnTo>
                        <a:lnTo>
                          <a:pt x="3303" y="19689"/>
                        </a:lnTo>
                        <a:cubicBezTo>
                          <a:pt x="3076" y="19041"/>
                          <a:pt x="2882" y="18329"/>
                          <a:pt x="2655" y="17584"/>
                        </a:cubicBezTo>
                        <a:cubicBezTo>
                          <a:pt x="2396" y="16872"/>
                          <a:pt x="2170" y="16095"/>
                          <a:pt x="2008" y="15317"/>
                        </a:cubicBezTo>
                        <a:lnTo>
                          <a:pt x="1393" y="12953"/>
                        </a:lnTo>
                        <a:lnTo>
                          <a:pt x="939" y="10557"/>
                        </a:lnTo>
                        <a:cubicBezTo>
                          <a:pt x="777" y="9780"/>
                          <a:pt x="680" y="9003"/>
                          <a:pt x="583" y="8225"/>
                        </a:cubicBezTo>
                        <a:cubicBezTo>
                          <a:pt x="453" y="7481"/>
                          <a:pt x="356" y="6768"/>
                          <a:pt x="292" y="6056"/>
                        </a:cubicBezTo>
                        <a:lnTo>
                          <a:pt x="130" y="4080"/>
                        </a:lnTo>
                        <a:lnTo>
                          <a:pt x="65" y="3206"/>
                        </a:lnTo>
                        <a:lnTo>
                          <a:pt x="65" y="2397"/>
                        </a:lnTo>
                        <a:lnTo>
                          <a:pt x="32" y="1101"/>
                        </a:ln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1" name="Google Shape;1728;p47">
                    <a:extLst>
                      <a:ext uri="{FF2B5EF4-FFF2-40B4-BE49-F238E27FC236}">
                        <a16:creationId xmlns:a16="http://schemas.microsoft.com/office/drawing/2014/main" id="{DA5171A2-2F8C-F65C-EC43-7F5E8EC63E44}"/>
                      </a:ext>
                    </a:extLst>
                  </p:cNvPr>
                  <p:cNvSpPr/>
                  <p:nvPr/>
                </p:nvSpPr>
                <p:spPr>
                  <a:xfrm>
                    <a:off x="1722596" y="4818103"/>
                    <a:ext cx="57534" cy="4383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6" h="23575" extrusionOk="0">
                        <a:moveTo>
                          <a:pt x="97" y="0"/>
                        </a:moveTo>
                        <a:cubicBezTo>
                          <a:pt x="97" y="0"/>
                          <a:pt x="130" y="356"/>
                          <a:pt x="162" y="1036"/>
                        </a:cubicBezTo>
                        <a:lnTo>
                          <a:pt x="227" y="2202"/>
                        </a:lnTo>
                        <a:lnTo>
                          <a:pt x="259" y="2915"/>
                        </a:lnTo>
                        <a:lnTo>
                          <a:pt x="356" y="3724"/>
                        </a:lnTo>
                        <a:lnTo>
                          <a:pt x="518" y="5505"/>
                        </a:lnTo>
                        <a:cubicBezTo>
                          <a:pt x="551" y="6153"/>
                          <a:pt x="680" y="6833"/>
                          <a:pt x="745" y="7513"/>
                        </a:cubicBezTo>
                        <a:cubicBezTo>
                          <a:pt x="810" y="8193"/>
                          <a:pt x="907" y="8905"/>
                          <a:pt x="1036" y="9650"/>
                        </a:cubicBezTo>
                        <a:lnTo>
                          <a:pt x="1328" y="11820"/>
                        </a:lnTo>
                        <a:cubicBezTo>
                          <a:pt x="1587" y="13309"/>
                          <a:pt x="1814" y="14767"/>
                          <a:pt x="2040" y="16127"/>
                        </a:cubicBezTo>
                        <a:lnTo>
                          <a:pt x="2396" y="18135"/>
                        </a:lnTo>
                        <a:lnTo>
                          <a:pt x="2720" y="19916"/>
                        </a:lnTo>
                        <a:lnTo>
                          <a:pt x="3174" y="22571"/>
                        </a:lnTo>
                        <a:cubicBezTo>
                          <a:pt x="3271" y="23219"/>
                          <a:pt x="3336" y="23575"/>
                          <a:pt x="3336" y="23575"/>
                        </a:cubicBezTo>
                        <a:cubicBezTo>
                          <a:pt x="3336" y="23575"/>
                          <a:pt x="3238" y="23219"/>
                          <a:pt x="3044" y="22571"/>
                        </a:cubicBezTo>
                        <a:cubicBezTo>
                          <a:pt x="2882" y="21956"/>
                          <a:pt x="2623" y="21049"/>
                          <a:pt x="2364" y="19980"/>
                        </a:cubicBezTo>
                        <a:cubicBezTo>
                          <a:pt x="2105" y="18879"/>
                          <a:pt x="1814" y="17616"/>
                          <a:pt x="1522" y="16256"/>
                        </a:cubicBezTo>
                        <a:cubicBezTo>
                          <a:pt x="1393" y="15576"/>
                          <a:pt x="1231" y="14864"/>
                          <a:pt x="1134" y="14119"/>
                        </a:cubicBezTo>
                        <a:lnTo>
                          <a:pt x="745" y="11917"/>
                        </a:lnTo>
                        <a:lnTo>
                          <a:pt x="453" y="9715"/>
                        </a:lnTo>
                        <a:cubicBezTo>
                          <a:pt x="356" y="9003"/>
                          <a:pt x="292" y="8258"/>
                          <a:pt x="227" y="7578"/>
                        </a:cubicBezTo>
                        <a:cubicBezTo>
                          <a:pt x="162" y="6865"/>
                          <a:pt x="97" y="6185"/>
                          <a:pt x="65" y="5538"/>
                        </a:cubicBezTo>
                        <a:lnTo>
                          <a:pt x="0" y="3724"/>
                        </a:lnTo>
                        <a:lnTo>
                          <a:pt x="0" y="2915"/>
                        </a:lnTo>
                        <a:lnTo>
                          <a:pt x="32" y="2202"/>
                        </a:lnTo>
                        <a:lnTo>
                          <a:pt x="65" y="1004"/>
                        </a:lnTo>
                        <a:cubicBezTo>
                          <a:pt x="65" y="356"/>
                          <a:pt x="97" y="0"/>
                          <a:pt x="97" y="0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2" name="Google Shape;1729;p47">
                    <a:extLst>
                      <a:ext uri="{FF2B5EF4-FFF2-40B4-BE49-F238E27FC236}">
                        <a16:creationId xmlns:a16="http://schemas.microsoft.com/office/drawing/2014/main" id="{AD3E86F1-3248-CFA5-9691-5474BAF69750}"/>
                      </a:ext>
                    </a:extLst>
                  </p:cNvPr>
                  <p:cNvSpPr/>
                  <p:nvPr/>
                </p:nvSpPr>
                <p:spPr>
                  <a:xfrm>
                    <a:off x="1786252" y="4858436"/>
                    <a:ext cx="45824" cy="4600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7" h="24742" extrusionOk="0">
                        <a:moveTo>
                          <a:pt x="1" y="1"/>
                        </a:moveTo>
                        <a:lnTo>
                          <a:pt x="130" y="1069"/>
                        </a:lnTo>
                        <a:cubicBezTo>
                          <a:pt x="195" y="1749"/>
                          <a:pt x="325" y="2689"/>
                          <a:pt x="422" y="3854"/>
                        </a:cubicBezTo>
                        <a:lnTo>
                          <a:pt x="584" y="5733"/>
                        </a:lnTo>
                        <a:cubicBezTo>
                          <a:pt x="648" y="6413"/>
                          <a:pt x="746" y="7093"/>
                          <a:pt x="810" y="7837"/>
                        </a:cubicBezTo>
                        <a:cubicBezTo>
                          <a:pt x="972" y="9295"/>
                          <a:pt x="1134" y="10817"/>
                          <a:pt x="1264" y="12371"/>
                        </a:cubicBezTo>
                        <a:cubicBezTo>
                          <a:pt x="1426" y="13925"/>
                          <a:pt x="1652" y="15480"/>
                          <a:pt x="1814" y="16905"/>
                        </a:cubicBezTo>
                        <a:cubicBezTo>
                          <a:pt x="1879" y="17649"/>
                          <a:pt x="1944" y="18330"/>
                          <a:pt x="2041" y="19010"/>
                        </a:cubicBezTo>
                        <a:lnTo>
                          <a:pt x="2268" y="20888"/>
                        </a:lnTo>
                        <a:cubicBezTo>
                          <a:pt x="2397" y="22021"/>
                          <a:pt x="2494" y="22993"/>
                          <a:pt x="2559" y="23673"/>
                        </a:cubicBezTo>
                        <a:lnTo>
                          <a:pt x="2656" y="24741"/>
                        </a:lnTo>
                        <a:lnTo>
                          <a:pt x="2429" y="23705"/>
                        </a:lnTo>
                        <a:cubicBezTo>
                          <a:pt x="2332" y="23025"/>
                          <a:pt x="2106" y="22086"/>
                          <a:pt x="1911" y="20920"/>
                        </a:cubicBezTo>
                        <a:lnTo>
                          <a:pt x="1588" y="19074"/>
                        </a:lnTo>
                        <a:cubicBezTo>
                          <a:pt x="1458" y="18427"/>
                          <a:pt x="1361" y="17714"/>
                          <a:pt x="1264" y="17002"/>
                        </a:cubicBezTo>
                        <a:cubicBezTo>
                          <a:pt x="1069" y="15545"/>
                          <a:pt x="875" y="13990"/>
                          <a:pt x="681" y="12436"/>
                        </a:cubicBezTo>
                        <a:cubicBezTo>
                          <a:pt x="487" y="10914"/>
                          <a:pt x="389" y="9327"/>
                          <a:pt x="260" y="7870"/>
                        </a:cubicBezTo>
                        <a:cubicBezTo>
                          <a:pt x="227" y="7157"/>
                          <a:pt x="163" y="6445"/>
                          <a:pt x="130" y="5765"/>
                        </a:cubicBezTo>
                        <a:lnTo>
                          <a:pt x="66" y="3887"/>
                        </a:lnTo>
                        <a:cubicBezTo>
                          <a:pt x="33" y="2721"/>
                          <a:pt x="33" y="1749"/>
                          <a:pt x="1" y="1037"/>
                        </a:cubicBezTo>
                        <a:cubicBezTo>
                          <a:pt x="1" y="35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3" name="Google Shape;1730;p47">
                    <a:extLst>
                      <a:ext uri="{FF2B5EF4-FFF2-40B4-BE49-F238E27FC236}">
                        <a16:creationId xmlns:a16="http://schemas.microsoft.com/office/drawing/2014/main" id="{2F5F0C96-195B-8999-5435-07D27320BAA9}"/>
                      </a:ext>
                    </a:extLst>
                  </p:cNvPr>
                  <p:cNvSpPr/>
                  <p:nvPr/>
                </p:nvSpPr>
                <p:spPr>
                  <a:xfrm>
                    <a:off x="1866672" y="4820501"/>
                    <a:ext cx="19575" cy="5046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5" h="27138" extrusionOk="0">
                        <a:moveTo>
                          <a:pt x="33" y="1"/>
                        </a:moveTo>
                        <a:lnTo>
                          <a:pt x="130" y="1166"/>
                        </a:lnTo>
                        <a:cubicBezTo>
                          <a:pt x="195" y="1879"/>
                          <a:pt x="292" y="2947"/>
                          <a:pt x="389" y="4210"/>
                        </a:cubicBezTo>
                        <a:cubicBezTo>
                          <a:pt x="454" y="5506"/>
                          <a:pt x="551" y="6963"/>
                          <a:pt x="649" y="8582"/>
                        </a:cubicBezTo>
                        <a:cubicBezTo>
                          <a:pt x="746" y="10169"/>
                          <a:pt x="810" y="11853"/>
                          <a:pt x="875" y="13569"/>
                        </a:cubicBezTo>
                        <a:cubicBezTo>
                          <a:pt x="940" y="15253"/>
                          <a:pt x="1005" y="16937"/>
                          <a:pt x="1037" y="18556"/>
                        </a:cubicBezTo>
                        <a:cubicBezTo>
                          <a:pt x="1070" y="20143"/>
                          <a:pt x="1102" y="21632"/>
                          <a:pt x="1102" y="22895"/>
                        </a:cubicBezTo>
                        <a:cubicBezTo>
                          <a:pt x="1134" y="24191"/>
                          <a:pt x="1102" y="25227"/>
                          <a:pt x="1102" y="25972"/>
                        </a:cubicBezTo>
                        <a:lnTo>
                          <a:pt x="1102" y="27138"/>
                        </a:lnTo>
                        <a:lnTo>
                          <a:pt x="1005" y="25972"/>
                        </a:lnTo>
                        <a:cubicBezTo>
                          <a:pt x="972" y="25259"/>
                          <a:pt x="843" y="24191"/>
                          <a:pt x="778" y="22895"/>
                        </a:cubicBezTo>
                        <a:cubicBezTo>
                          <a:pt x="713" y="21632"/>
                          <a:pt x="584" y="20143"/>
                          <a:pt x="519" y="18556"/>
                        </a:cubicBezTo>
                        <a:cubicBezTo>
                          <a:pt x="422" y="16969"/>
                          <a:pt x="357" y="15285"/>
                          <a:pt x="260" y="13569"/>
                        </a:cubicBezTo>
                        <a:cubicBezTo>
                          <a:pt x="195" y="11885"/>
                          <a:pt x="163" y="10169"/>
                          <a:pt x="98" y="8582"/>
                        </a:cubicBezTo>
                        <a:cubicBezTo>
                          <a:pt x="66" y="6995"/>
                          <a:pt x="66" y="5506"/>
                          <a:pt x="33" y="4243"/>
                        </a:cubicBezTo>
                        <a:cubicBezTo>
                          <a:pt x="1" y="2947"/>
                          <a:pt x="33" y="1879"/>
                          <a:pt x="33" y="1134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4" name="Google Shape;1731;p47">
                    <a:extLst>
                      <a:ext uri="{FF2B5EF4-FFF2-40B4-BE49-F238E27FC236}">
                        <a16:creationId xmlns:a16="http://schemas.microsoft.com/office/drawing/2014/main" id="{D5BD8642-ECB8-69B9-6D95-BEACFC4ADF48}"/>
                      </a:ext>
                    </a:extLst>
                  </p:cNvPr>
                  <p:cNvSpPr/>
                  <p:nvPr/>
                </p:nvSpPr>
                <p:spPr>
                  <a:xfrm>
                    <a:off x="1945988" y="4813286"/>
                    <a:ext cx="21230" cy="498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1" h="26814" extrusionOk="0">
                        <a:moveTo>
                          <a:pt x="0" y="0"/>
                        </a:moveTo>
                        <a:lnTo>
                          <a:pt x="162" y="1166"/>
                        </a:lnTo>
                        <a:cubicBezTo>
                          <a:pt x="227" y="1878"/>
                          <a:pt x="389" y="2915"/>
                          <a:pt x="518" y="4177"/>
                        </a:cubicBezTo>
                        <a:lnTo>
                          <a:pt x="745" y="6185"/>
                        </a:lnTo>
                        <a:cubicBezTo>
                          <a:pt x="842" y="6930"/>
                          <a:pt x="875" y="7675"/>
                          <a:pt x="939" y="8452"/>
                        </a:cubicBezTo>
                        <a:cubicBezTo>
                          <a:pt x="1037" y="10039"/>
                          <a:pt x="1101" y="11690"/>
                          <a:pt x="1198" y="13407"/>
                        </a:cubicBezTo>
                        <a:cubicBezTo>
                          <a:pt x="1198" y="15090"/>
                          <a:pt x="1231" y="16742"/>
                          <a:pt x="1231" y="18329"/>
                        </a:cubicBezTo>
                        <a:lnTo>
                          <a:pt x="1231" y="20596"/>
                        </a:lnTo>
                        <a:lnTo>
                          <a:pt x="1166" y="22636"/>
                        </a:lnTo>
                        <a:cubicBezTo>
                          <a:pt x="1134" y="23899"/>
                          <a:pt x="1069" y="24935"/>
                          <a:pt x="1037" y="25680"/>
                        </a:cubicBezTo>
                        <a:lnTo>
                          <a:pt x="972" y="26813"/>
                        </a:lnTo>
                        <a:lnTo>
                          <a:pt x="939" y="25680"/>
                        </a:lnTo>
                        <a:cubicBezTo>
                          <a:pt x="907" y="24935"/>
                          <a:pt x="842" y="23899"/>
                          <a:pt x="842" y="22636"/>
                        </a:cubicBezTo>
                        <a:cubicBezTo>
                          <a:pt x="842" y="21988"/>
                          <a:pt x="810" y="21308"/>
                          <a:pt x="777" y="20596"/>
                        </a:cubicBezTo>
                        <a:cubicBezTo>
                          <a:pt x="777" y="19883"/>
                          <a:pt x="745" y="19106"/>
                          <a:pt x="713" y="18329"/>
                        </a:cubicBezTo>
                        <a:cubicBezTo>
                          <a:pt x="680" y="16774"/>
                          <a:pt x="648" y="15090"/>
                          <a:pt x="616" y="13407"/>
                        </a:cubicBezTo>
                        <a:cubicBezTo>
                          <a:pt x="551" y="11723"/>
                          <a:pt x="454" y="10071"/>
                          <a:pt x="421" y="8484"/>
                        </a:cubicBezTo>
                        <a:cubicBezTo>
                          <a:pt x="356" y="7707"/>
                          <a:pt x="389" y="6962"/>
                          <a:pt x="324" y="6250"/>
                        </a:cubicBezTo>
                        <a:lnTo>
                          <a:pt x="195" y="4210"/>
                        </a:lnTo>
                        <a:cubicBezTo>
                          <a:pt x="130" y="2947"/>
                          <a:pt x="97" y="1911"/>
                          <a:pt x="65" y="1166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5" name="Google Shape;1732;p47">
                    <a:extLst>
                      <a:ext uri="{FF2B5EF4-FFF2-40B4-BE49-F238E27FC236}">
                        <a16:creationId xmlns:a16="http://schemas.microsoft.com/office/drawing/2014/main" id="{295DE7A7-79A8-5F6C-C8FA-F217C2885FBB}"/>
                      </a:ext>
                    </a:extLst>
                  </p:cNvPr>
                  <p:cNvSpPr/>
                  <p:nvPr/>
                </p:nvSpPr>
                <p:spPr>
                  <a:xfrm>
                    <a:off x="2024735" y="4869277"/>
                    <a:ext cx="24593" cy="39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6" h="21503" extrusionOk="0">
                        <a:moveTo>
                          <a:pt x="486" y="1"/>
                        </a:moveTo>
                        <a:cubicBezTo>
                          <a:pt x="486" y="1"/>
                          <a:pt x="551" y="357"/>
                          <a:pt x="648" y="940"/>
                        </a:cubicBezTo>
                        <a:lnTo>
                          <a:pt x="777" y="1976"/>
                        </a:lnTo>
                        <a:cubicBezTo>
                          <a:pt x="842" y="2397"/>
                          <a:pt x="907" y="2850"/>
                          <a:pt x="972" y="3368"/>
                        </a:cubicBezTo>
                        <a:lnTo>
                          <a:pt x="1134" y="4988"/>
                        </a:lnTo>
                        <a:cubicBezTo>
                          <a:pt x="1198" y="5571"/>
                          <a:pt x="1231" y="6186"/>
                          <a:pt x="1263" y="6801"/>
                        </a:cubicBezTo>
                        <a:cubicBezTo>
                          <a:pt x="1328" y="7449"/>
                          <a:pt x="1360" y="8096"/>
                          <a:pt x="1360" y="8744"/>
                        </a:cubicBezTo>
                        <a:cubicBezTo>
                          <a:pt x="1360" y="9424"/>
                          <a:pt x="1393" y="10104"/>
                          <a:pt x="1425" y="10784"/>
                        </a:cubicBezTo>
                        <a:cubicBezTo>
                          <a:pt x="1425" y="11464"/>
                          <a:pt x="1360" y="12144"/>
                          <a:pt x="1360" y="12792"/>
                        </a:cubicBezTo>
                        <a:cubicBezTo>
                          <a:pt x="1328" y="13472"/>
                          <a:pt x="1263" y="14120"/>
                          <a:pt x="1231" y="14767"/>
                        </a:cubicBezTo>
                        <a:cubicBezTo>
                          <a:pt x="1166" y="15383"/>
                          <a:pt x="1134" y="15998"/>
                          <a:pt x="1037" y="16581"/>
                        </a:cubicBezTo>
                        <a:lnTo>
                          <a:pt x="777" y="18200"/>
                        </a:lnTo>
                        <a:lnTo>
                          <a:pt x="648" y="18912"/>
                        </a:lnTo>
                        <a:lnTo>
                          <a:pt x="486" y="19560"/>
                        </a:lnTo>
                        <a:lnTo>
                          <a:pt x="227" y="20596"/>
                        </a:lnTo>
                        <a:cubicBezTo>
                          <a:pt x="97" y="21179"/>
                          <a:pt x="0" y="21503"/>
                          <a:pt x="0" y="21503"/>
                        </a:cubicBezTo>
                        <a:cubicBezTo>
                          <a:pt x="0" y="21503"/>
                          <a:pt x="33" y="21179"/>
                          <a:pt x="130" y="20596"/>
                        </a:cubicBezTo>
                        <a:lnTo>
                          <a:pt x="259" y="19528"/>
                        </a:lnTo>
                        <a:lnTo>
                          <a:pt x="356" y="18880"/>
                        </a:lnTo>
                        <a:lnTo>
                          <a:pt x="421" y="18167"/>
                        </a:lnTo>
                        <a:lnTo>
                          <a:pt x="583" y="16548"/>
                        </a:lnTo>
                        <a:cubicBezTo>
                          <a:pt x="648" y="15965"/>
                          <a:pt x="648" y="15350"/>
                          <a:pt x="680" y="14735"/>
                        </a:cubicBezTo>
                        <a:cubicBezTo>
                          <a:pt x="713" y="14087"/>
                          <a:pt x="745" y="13440"/>
                          <a:pt x="745" y="12792"/>
                        </a:cubicBezTo>
                        <a:cubicBezTo>
                          <a:pt x="745" y="12112"/>
                          <a:pt x="777" y="11432"/>
                          <a:pt x="810" y="10752"/>
                        </a:cubicBezTo>
                        <a:cubicBezTo>
                          <a:pt x="810" y="10072"/>
                          <a:pt x="810" y="9392"/>
                          <a:pt x="810" y="8744"/>
                        </a:cubicBezTo>
                        <a:cubicBezTo>
                          <a:pt x="810" y="8064"/>
                          <a:pt x="777" y="7416"/>
                          <a:pt x="745" y="6769"/>
                        </a:cubicBezTo>
                        <a:cubicBezTo>
                          <a:pt x="745" y="6153"/>
                          <a:pt x="745" y="5538"/>
                          <a:pt x="713" y="4955"/>
                        </a:cubicBezTo>
                        <a:lnTo>
                          <a:pt x="648" y="3336"/>
                        </a:lnTo>
                        <a:cubicBezTo>
                          <a:pt x="616" y="2332"/>
                          <a:pt x="551" y="1490"/>
                          <a:pt x="551" y="907"/>
                        </a:cubicBezTo>
                        <a:cubicBezTo>
                          <a:pt x="518" y="357"/>
                          <a:pt x="486" y="1"/>
                          <a:pt x="486" y="1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6" name="Google Shape;1733;p47">
                    <a:extLst>
                      <a:ext uri="{FF2B5EF4-FFF2-40B4-BE49-F238E27FC236}">
                        <a16:creationId xmlns:a16="http://schemas.microsoft.com/office/drawing/2014/main" id="{FED6DE46-8A14-E9AA-A417-6DEDFB7F68AF}"/>
                      </a:ext>
                    </a:extLst>
                  </p:cNvPr>
                  <p:cNvSpPr/>
                  <p:nvPr/>
                </p:nvSpPr>
                <p:spPr>
                  <a:xfrm>
                    <a:off x="2988689" y="4566397"/>
                    <a:ext cx="521635" cy="829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46" h="44592" extrusionOk="0">
                        <a:moveTo>
                          <a:pt x="1555" y="35492"/>
                        </a:moveTo>
                        <a:cubicBezTo>
                          <a:pt x="1846" y="36593"/>
                          <a:pt x="2267" y="37629"/>
                          <a:pt x="2785" y="38633"/>
                        </a:cubicBezTo>
                        <a:cubicBezTo>
                          <a:pt x="3659" y="40252"/>
                          <a:pt x="5279" y="41968"/>
                          <a:pt x="6898" y="42778"/>
                        </a:cubicBezTo>
                        <a:cubicBezTo>
                          <a:pt x="10136" y="44397"/>
                          <a:pt x="14864" y="44591"/>
                          <a:pt x="18361" y="44073"/>
                        </a:cubicBezTo>
                        <a:cubicBezTo>
                          <a:pt x="22344" y="43426"/>
                          <a:pt x="25809" y="40932"/>
                          <a:pt x="27752" y="37370"/>
                        </a:cubicBezTo>
                        <a:cubicBezTo>
                          <a:pt x="29372" y="34261"/>
                          <a:pt x="29728" y="30667"/>
                          <a:pt x="29922" y="27169"/>
                        </a:cubicBezTo>
                        <a:cubicBezTo>
                          <a:pt x="30181" y="23607"/>
                          <a:pt x="30246" y="20013"/>
                          <a:pt x="30084" y="16418"/>
                        </a:cubicBezTo>
                        <a:cubicBezTo>
                          <a:pt x="29890" y="12824"/>
                          <a:pt x="29469" y="8808"/>
                          <a:pt x="27623" y="5667"/>
                        </a:cubicBezTo>
                        <a:cubicBezTo>
                          <a:pt x="25421" y="1846"/>
                          <a:pt x="21017" y="162"/>
                          <a:pt x="17001" y="65"/>
                        </a:cubicBezTo>
                        <a:cubicBezTo>
                          <a:pt x="13731" y="0"/>
                          <a:pt x="9424" y="162"/>
                          <a:pt x="6509" y="1943"/>
                        </a:cubicBezTo>
                        <a:cubicBezTo>
                          <a:pt x="3141" y="3951"/>
                          <a:pt x="1555" y="7934"/>
                          <a:pt x="1004" y="11723"/>
                        </a:cubicBezTo>
                        <a:cubicBezTo>
                          <a:pt x="259" y="16386"/>
                          <a:pt x="0" y="21114"/>
                          <a:pt x="259" y="25809"/>
                        </a:cubicBezTo>
                        <a:cubicBezTo>
                          <a:pt x="486" y="28853"/>
                          <a:pt x="680" y="32383"/>
                          <a:pt x="1555" y="35492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7" name="Google Shape;1734;p47">
                    <a:extLst>
                      <a:ext uri="{FF2B5EF4-FFF2-40B4-BE49-F238E27FC236}">
                        <a16:creationId xmlns:a16="http://schemas.microsoft.com/office/drawing/2014/main" id="{335E799A-2C43-BDAD-30B3-60C06673915C}"/>
                      </a:ext>
                    </a:extLst>
                  </p:cNvPr>
                  <p:cNvSpPr/>
                  <p:nvPr/>
                </p:nvSpPr>
                <p:spPr>
                  <a:xfrm>
                    <a:off x="3362867" y="4871694"/>
                    <a:ext cx="97201" cy="46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6" h="25259" extrusionOk="0">
                        <a:moveTo>
                          <a:pt x="5635" y="0"/>
                        </a:moveTo>
                        <a:lnTo>
                          <a:pt x="5635" y="1101"/>
                        </a:lnTo>
                        <a:cubicBezTo>
                          <a:pt x="5635" y="1457"/>
                          <a:pt x="5635" y="1911"/>
                          <a:pt x="5603" y="2397"/>
                        </a:cubicBezTo>
                        <a:lnTo>
                          <a:pt x="5603" y="3206"/>
                        </a:lnTo>
                        <a:lnTo>
                          <a:pt x="5538" y="4080"/>
                        </a:lnTo>
                        <a:lnTo>
                          <a:pt x="5376" y="6056"/>
                        </a:lnTo>
                        <a:cubicBezTo>
                          <a:pt x="5312" y="6768"/>
                          <a:pt x="5182" y="7481"/>
                          <a:pt x="5085" y="8225"/>
                        </a:cubicBezTo>
                        <a:cubicBezTo>
                          <a:pt x="4988" y="9003"/>
                          <a:pt x="4891" y="9780"/>
                          <a:pt x="4729" y="10557"/>
                        </a:cubicBezTo>
                        <a:lnTo>
                          <a:pt x="4243" y="12953"/>
                        </a:lnTo>
                        <a:lnTo>
                          <a:pt x="3660" y="15317"/>
                        </a:lnTo>
                        <a:cubicBezTo>
                          <a:pt x="3498" y="16095"/>
                          <a:pt x="3239" y="16872"/>
                          <a:pt x="3012" y="17584"/>
                        </a:cubicBezTo>
                        <a:cubicBezTo>
                          <a:pt x="2786" y="18329"/>
                          <a:pt x="2591" y="19041"/>
                          <a:pt x="2332" y="19689"/>
                        </a:cubicBezTo>
                        <a:lnTo>
                          <a:pt x="1652" y="21535"/>
                        </a:lnTo>
                        <a:lnTo>
                          <a:pt x="1328" y="22344"/>
                        </a:lnTo>
                        <a:lnTo>
                          <a:pt x="1005" y="23057"/>
                        </a:lnTo>
                        <a:lnTo>
                          <a:pt x="487" y="24223"/>
                        </a:lnTo>
                        <a:lnTo>
                          <a:pt x="1" y="25259"/>
                        </a:lnTo>
                        <a:lnTo>
                          <a:pt x="357" y="24190"/>
                        </a:lnTo>
                        <a:lnTo>
                          <a:pt x="810" y="22960"/>
                        </a:lnTo>
                        <a:lnTo>
                          <a:pt x="1069" y="22247"/>
                        </a:lnTo>
                        <a:lnTo>
                          <a:pt x="1328" y="21405"/>
                        </a:lnTo>
                        <a:lnTo>
                          <a:pt x="1911" y="19527"/>
                        </a:lnTo>
                        <a:cubicBezTo>
                          <a:pt x="2138" y="18879"/>
                          <a:pt x="2300" y="18135"/>
                          <a:pt x="2494" y="17422"/>
                        </a:cubicBezTo>
                        <a:cubicBezTo>
                          <a:pt x="2721" y="16677"/>
                          <a:pt x="2915" y="15933"/>
                          <a:pt x="3110" y="15155"/>
                        </a:cubicBezTo>
                        <a:lnTo>
                          <a:pt x="3660" y="12824"/>
                        </a:lnTo>
                        <a:lnTo>
                          <a:pt x="4146" y="10427"/>
                        </a:lnTo>
                        <a:cubicBezTo>
                          <a:pt x="4308" y="9650"/>
                          <a:pt x="4437" y="8873"/>
                          <a:pt x="4534" y="8128"/>
                        </a:cubicBezTo>
                        <a:cubicBezTo>
                          <a:pt x="4664" y="7383"/>
                          <a:pt x="4826" y="6671"/>
                          <a:pt x="4891" y="5991"/>
                        </a:cubicBezTo>
                        <a:lnTo>
                          <a:pt x="5182" y="4048"/>
                        </a:lnTo>
                        <a:lnTo>
                          <a:pt x="5279" y="3174"/>
                        </a:lnTo>
                        <a:lnTo>
                          <a:pt x="5376" y="2397"/>
                        </a:lnTo>
                        <a:lnTo>
                          <a:pt x="5506" y="1101"/>
                        </a:ln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8" name="Google Shape;1735;p47">
                    <a:extLst>
                      <a:ext uri="{FF2B5EF4-FFF2-40B4-BE49-F238E27FC236}">
                        <a16:creationId xmlns:a16="http://schemas.microsoft.com/office/drawing/2014/main" id="{A725F8DD-B263-D94F-78E7-BF8CC8473A74}"/>
                      </a:ext>
                    </a:extLst>
                  </p:cNvPr>
                  <p:cNvSpPr/>
                  <p:nvPr/>
                </p:nvSpPr>
                <p:spPr>
                  <a:xfrm>
                    <a:off x="3331599" y="4818103"/>
                    <a:ext cx="58103" cy="4383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9" h="23575" extrusionOk="0">
                        <a:moveTo>
                          <a:pt x="3239" y="0"/>
                        </a:moveTo>
                        <a:cubicBezTo>
                          <a:pt x="3239" y="0"/>
                          <a:pt x="3239" y="356"/>
                          <a:pt x="3271" y="1036"/>
                        </a:cubicBezTo>
                        <a:cubicBezTo>
                          <a:pt x="3271" y="1360"/>
                          <a:pt x="3303" y="1749"/>
                          <a:pt x="3303" y="2202"/>
                        </a:cubicBezTo>
                        <a:cubicBezTo>
                          <a:pt x="3303" y="2429"/>
                          <a:pt x="3336" y="2656"/>
                          <a:pt x="3336" y="2915"/>
                        </a:cubicBezTo>
                        <a:cubicBezTo>
                          <a:pt x="3368" y="3174"/>
                          <a:pt x="3336" y="3465"/>
                          <a:pt x="3303" y="3724"/>
                        </a:cubicBezTo>
                        <a:lnTo>
                          <a:pt x="3271" y="5538"/>
                        </a:lnTo>
                        <a:cubicBezTo>
                          <a:pt x="3239" y="6185"/>
                          <a:pt x="3174" y="6865"/>
                          <a:pt x="3109" y="7578"/>
                        </a:cubicBezTo>
                        <a:cubicBezTo>
                          <a:pt x="3044" y="8290"/>
                          <a:pt x="2980" y="9003"/>
                          <a:pt x="2882" y="9715"/>
                        </a:cubicBezTo>
                        <a:lnTo>
                          <a:pt x="2591" y="11917"/>
                        </a:lnTo>
                        <a:lnTo>
                          <a:pt x="2202" y="14119"/>
                        </a:lnTo>
                        <a:cubicBezTo>
                          <a:pt x="2105" y="14864"/>
                          <a:pt x="1943" y="15576"/>
                          <a:pt x="1814" y="16256"/>
                        </a:cubicBezTo>
                        <a:cubicBezTo>
                          <a:pt x="1522" y="17616"/>
                          <a:pt x="1231" y="18879"/>
                          <a:pt x="972" y="19980"/>
                        </a:cubicBezTo>
                        <a:cubicBezTo>
                          <a:pt x="680" y="21049"/>
                          <a:pt x="421" y="21956"/>
                          <a:pt x="259" y="22603"/>
                        </a:cubicBezTo>
                        <a:cubicBezTo>
                          <a:pt x="97" y="23219"/>
                          <a:pt x="0" y="23575"/>
                          <a:pt x="0" y="23575"/>
                        </a:cubicBezTo>
                        <a:cubicBezTo>
                          <a:pt x="0" y="23575"/>
                          <a:pt x="33" y="23219"/>
                          <a:pt x="162" y="22571"/>
                        </a:cubicBezTo>
                        <a:lnTo>
                          <a:pt x="616" y="19916"/>
                        </a:lnTo>
                        <a:lnTo>
                          <a:pt x="939" y="18135"/>
                        </a:lnTo>
                        <a:lnTo>
                          <a:pt x="1263" y="16127"/>
                        </a:lnTo>
                        <a:cubicBezTo>
                          <a:pt x="1522" y="14767"/>
                          <a:pt x="1749" y="13309"/>
                          <a:pt x="1976" y="11820"/>
                        </a:cubicBezTo>
                        <a:lnTo>
                          <a:pt x="2300" y="9650"/>
                        </a:lnTo>
                        <a:cubicBezTo>
                          <a:pt x="2429" y="8905"/>
                          <a:pt x="2494" y="8193"/>
                          <a:pt x="2591" y="7513"/>
                        </a:cubicBezTo>
                        <a:cubicBezTo>
                          <a:pt x="2656" y="6833"/>
                          <a:pt x="2753" y="6153"/>
                          <a:pt x="2818" y="5505"/>
                        </a:cubicBezTo>
                        <a:lnTo>
                          <a:pt x="2980" y="3724"/>
                        </a:lnTo>
                        <a:lnTo>
                          <a:pt x="3044" y="2915"/>
                        </a:lnTo>
                        <a:cubicBezTo>
                          <a:pt x="3044" y="2656"/>
                          <a:pt x="3077" y="2429"/>
                          <a:pt x="3077" y="2202"/>
                        </a:cubicBezTo>
                        <a:cubicBezTo>
                          <a:pt x="3109" y="1749"/>
                          <a:pt x="3141" y="1360"/>
                          <a:pt x="3174" y="1036"/>
                        </a:cubicBezTo>
                        <a:cubicBezTo>
                          <a:pt x="3206" y="356"/>
                          <a:pt x="3239" y="0"/>
                          <a:pt x="3239" y="0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09" name="Google Shape;1736;p47">
                    <a:extLst>
                      <a:ext uri="{FF2B5EF4-FFF2-40B4-BE49-F238E27FC236}">
                        <a16:creationId xmlns:a16="http://schemas.microsoft.com/office/drawing/2014/main" id="{D675051A-CE4A-AD69-BF2E-3F971E22F0E2}"/>
                      </a:ext>
                    </a:extLst>
                  </p:cNvPr>
                  <p:cNvSpPr/>
                  <p:nvPr/>
                </p:nvSpPr>
                <p:spPr>
                  <a:xfrm>
                    <a:off x="3279653" y="4858436"/>
                    <a:ext cx="45255" cy="4606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24" h="24774" extrusionOk="0">
                        <a:moveTo>
                          <a:pt x="2624" y="1"/>
                        </a:moveTo>
                        <a:lnTo>
                          <a:pt x="2624" y="1069"/>
                        </a:lnTo>
                        <a:cubicBezTo>
                          <a:pt x="2624" y="1717"/>
                          <a:pt x="2624" y="2721"/>
                          <a:pt x="2591" y="3887"/>
                        </a:cubicBezTo>
                        <a:lnTo>
                          <a:pt x="2527" y="5797"/>
                        </a:lnTo>
                        <a:cubicBezTo>
                          <a:pt x="2494" y="6445"/>
                          <a:pt x="2429" y="7157"/>
                          <a:pt x="2365" y="7902"/>
                        </a:cubicBezTo>
                        <a:cubicBezTo>
                          <a:pt x="2268" y="9359"/>
                          <a:pt x="2106" y="10914"/>
                          <a:pt x="1976" y="12468"/>
                        </a:cubicBezTo>
                        <a:cubicBezTo>
                          <a:pt x="1814" y="14023"/>
                          <a:pt x="1555" y="15545"/>
                          <a:pt x="1361" y="17002"/>
                        </a:cubicBezTo>
                        <a:cubicBezTo>
                          <a:pt x="1264" y="17714"/>
                          <a:pt x="1167" y="18427"/>
                          <a:pt x="1069" y="19074"/>
                        </a:cubicBezTo>
                        <a:lnTo>
                          <a:pt x="746" y="20953"/>
                        </a:lnTo>
                        <a:cubicBezTo>
                          <a:pt x="519" y="22086"/>
                          <a:pt x="325" y="23057"/>
                          <a:pt x="195" y="23705"/>
                        </a:cubicBezTo>
                        <a:lnTo>
                          <a:pt x="1" y="24774"/>
                        </a:lnTo>
                        <a:lnTo>
                          <a:pt x="98" y="23705"/>
                        </a:lnTo>
                        <a:cubicBezTo>
                          <a:pt x="163" y="23025"/>
                          <a:pt x="260" y="22054"/>
                          <a:pt x="389" y="20888"/>
                        </a:cubicBezTo>
                        <a:lnTo>
                          <a:pt x="616" y="19010"/>
                        </a:lnTo>
                        <a:cubicBezTo>
                          <a:pt x="713" y="18362"/>
                          <a:pt x="746" y="17649"/>
                          <a:pt x="843" y="16937"/>
                        </a:cubicBezTo>
                        <a:cubicBezTo>
                          <a:pt x="1005" y="15480"/>
                          <a:pt x="1167" y="13925"/>
                          <a:pt x="1361" y="12403"/>
                        </a:cubicBezTo>
                        <a:cubicBezTo>
                          <a:pt x="1555" y="10849"/>
                          <a:pt x="1685" y="9295"/>
                          <a:pt x="1847" y="7837"/>
                        </a:cubicBezTo>
                        <a:cubicBezTo>
                          <a:pt x="1911" y="7125"/>
                          <a:pt x="2008" y="6413"/>
                          <a:pt x="2041" y="5765"/>
                        </a:cubicBezTo>
                        <a:lnTo>
                          <a:pt x="2235" y="3887"/>
                        </a:lnTo>
                        <a:cubicBezTo>
                          <a:pt x="2332" y="2721"/>
                          <a:pt x="2429" y="1749"/>
                          <a:pt x="2527" y="1069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10" name="Google Shape;1737;p47">
                    <a:extLst>
                      <a:ext uri="{FF2B5EF4-FFF2-40B4-BE49-F238E27FC236}">
                        <a16:creationId xmlns:a16="http://schemas.microsoft.com/office/drawing/2014/main" id="{BBE55AB9-A33B-913E-409D-609664438163}"/>
                      </a:ext>
                    </a:extLst>
                  </p:cNvPr>
                  <p:cNvSpPr/>
                  <p:nvPr/>
                </p:nvSpPr>
                <p:spPr>
                  <a:xfrm>
                    <a:off x="3225482" y="4820501"/>
                    <a:ext cx="19006" cy="5052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" h="27170" extrusionOk="0">
                        <a:moveTo>
                          <a:pt x="1102" y="1"/>
                        </a:moveTo>
                        <a:lnTo>
                          <a:pt x="1102" y="1166"/>
                        </a:lnTo>
                        <a:lnTo>
                          <a:pt x="1102" y="4243"/>
                        </a:lnTo>
                        <a:cubicBezTo>
                          <a:pt x="1102" y="5506"/>
                          <a:pt x="1069" y="6995"/>
                          <a:pt x="1004" y="8582"/>
                        </a:cubicBezTo>
                        <a:cubicBezTo>
                          <a:pt x="972" y="10169"/>
                          <a:pt x="907" y="11885"/>
                          <a:pt x="843" y="13569"/>
                        </a:cubicBezTo>
                        <a:cubicBezTo>
                          <a:pt x="778" y="15285"/>
                          <a:pt x="713" y="16969"/>
                          <a:pt x="616" y="18556"/>
                        </a:cubicBezTo>
                        <a:cubicBezTo>
                          <a:pt x="519" y="20143"/>
                          <a:pt x="422" y="21632"/>
                          <a:pt x="357" y="22928"/>
                        </a:cubicBezTo>
                        <a:cubicBezTo>
                          <a:pt x="260" y="24191"/>
                          <a:pt x="163" y="25259"/>
                          <a:pt x="98" y="26004"/>
                        </a:cubicBezTo>
                        <a:lnTo>
                          <a:pt x="1" y="27170"/>
                        </a:lnTo>
                        <a:lnTo>
                          <a:pt x="1" y="26004"/>
                        </a:lnTo>
                        <a:lnTo>
                          <a:pt x="1" y="22895"/>
                        </a:lnTo>
                        <a:cubicBezTo>
                          <a:pt x="1" y="21632"/>
                          <a:pt x="33" y="20143"/>
                          <a:pt x="65" y="18556"/>
                        </a:cubicBezTo>
                        <a:cubicBezTo>
                          <a:pt x="130" y="16969"/>
                          <a:pt x="195" y="15253"/>
                          <a:pt x="227" y="13569"/>
                        </a:cubicBezTo>
                        <a:cubicBezTo>
                          <a:pt x="292" y="11853"/>
                          <a:pt x="389" y="10169"/>
                          <a:pt x="486" y="8582"/>
                        </a:cubicBezTo>
                        <a:cubicBezTo>
                          <a:pt x="551" y="6995"/>
                          <a:pt x="681" y="5506"/>
                          <a:pt x="745" y="4243"/>
                        </a:cubicBezTo>
                        <a:cubicBezTo>
                          <a:pt x="810" y="2947"/>
                          <a:pt x="907" y="1911"/>
                          <a:pt x="972" y="1166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11" name="Google Shape;1738;p47">
                    <a:extLst>
                      <a:ext uri="{FF2B5EF4-FFF2-40B4-BE49-F238E27FC236}">
                        <a16:creationId xmlns:a16="http://schemas.microsoft.com/office/drawing/2014/main" id="{0B9564ED-27BA-5615-0901-AB645E935DEB}"/>
                      </a:ext>
                    </a:extLst>
                  </p:cNvPr>
                  <p:cNvSpPr/>
                  <p:nvPr/>
                </p:nvSpPr>
                <p:spPr>
                  <a:xfrm>
                    <a:off x="3143941" y="4813286"/>
                    <a:ext cx="21248" cy="498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2" h="26814" extrusionOk="0">
                        <a:moveTo>
                          <a:pt x="1231" y="0"/>
                        </a:moveTo>
                        <a:lnTo>
                          <a:pt x="1199" y="1166"/>
                        </a:lnTo>
                        <a:cubicBezTo>
                          <a:pt x="1166" y="1911"/>
                          <a:pt x="1134" y="2947"/>
                          <a:pt x="1069" y="4210"/>
                        </a:cubicBezTo>
                        <a:lnTo>
                          <a:pt x="940" y="6218"/>
                        </a:lnTo>
                        <a:cubicBezTo>
                          <a:pt x="875" y="6962"/>
                          <a:pt x="875" y="7707"/>
                          <a:pt x="843" y="8484"/>
                        </a:cubicBezTo>
                        <a:cubicBezTo>
                          <a:pt x="810" y="10071"/>
                          <a:pt x="745" y="11723"/>
                          <a:pt x="648" y="13407"/>
                        </a:cubicBezTo>
                        <a:cubicBezTo>
                          <a:pt x="584" y="15090"/>
                          <a:pt x="584" y="16742"/>
                          <a:pt x="551" y="18329"/>
                        </a:cubicBezTo>
                        <a:cubicBezTo>
                          <a:pt x="551" y="19106"/>
                          <a:pt x="486" y="19883"/>
                          <a:pt x="454" y="20596"/>
                        </a:cubicBezTo>
                        <a:cubicBezTo>
                          <a:pt x="454" y="21308"/>
                          <a:pt x="454" y="21988"/>
                          <a:pt x="422" y="22636"/>
                        </a:cubicBezTo>
                        <a:cubicBezTo>
                          <a:pt x="422" y="23866"/>
                          <a:pt x="357" y="24935"/>
                          <a:pt x="325" y="25647"/>
                        </a:cubicBezTo>
                        <a:lnTo>
                          <a:pt x="292" y="26813"/>
                        </a:lnTo>
                        <a:lnTo>
                          <a:pt x="227" y="25647"/>
                        </a:lnTo>
                        <a:cubicBezTo>
                          <a:pt x="195" y="24935"/>
                          <a:pt x="130" y="23866"/>
                          <a:pt x="98" y="22636"/>
                        </a:cubicBezTo>
                        <a:lnTo>
                          <a:pt x="33" y="20596"/>
                        </a:lnTo>
                        <a:cubicBezTo>
                          <a:pt x="1" y="19883"/>
                          <a:pt x="1" y="19106"/>
                          <a:pt x="33" y="18329"/>
                        </a:cubicBezTo>
                        <a:cubicBezTo>
                          <a:pt x="33" y="16742"/>
                          <a:pt x="33" y="15090"/>
                          <a:pt x="65" y="13407"/>
                        </a:cubicBezTo>
                        <a:cubicBezTo>
                          <a:pt x="163" y="11723"/>
                          <a:pt x="227" y="10039"/>
                          <a:pt x="325" y="8452"/>
                        </a:cubicBezTo>
                        <a:cubicBezTo>
                          <a:pt x="389" y="7675"/>
                          <a:pt x="422" y="6898"/>
                          <a:pt x="519" y="6185"/>
                        </a:cubicBezTo>
                        <a:lnTo>
                          <a:pt x="745" y="4177"/>
                        </a:lnTo>
                        <a:cubicBezTo>
                          <a:pt x="875" y="2915"/>
                          <a:pt x="1005" y="1878"/>
                          <a:pt x="1102" y="1166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12" name="Google Shape;1739;p47">
                    <a:extLst>
                      <a:ext uri="{FF2B5EF4-FFF2-40B4-BE49-F238E27FC236}">
                        <a16:creationId xmlns:a16="http://schemas.microsoft.com/office/drawing/2014/main" id="{24DDE76D-F830-5F57-EFEB-02E145504505}"/>
                      </a:ext>
                    </a:extLst>
                  </p:cNvPr>
                  <p:cNvSpPr/>
                  <p:nvPr/>
                </p:nvSpPr>
                <p:spPr>
                  <a:xfrm>
                    <a:off x="3061848" y="4869277"/>
                    <a:ext cx="25145" cy="400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8" h="21536" extrusionOk="0">
                        <a:moveTo>
                          <a:pt x="972" y="1"/>
                        </a:moveTo>
                        <a:cubicBezTo>
                          <a:pt x="972" y="1"/>
                          <a:pt x="972" y="357"/>
                          <a:pt x="939" y="940"/>
                        </a:cubicBezTo>
                        <a:cubicBezTo>
                          <a:pt x="907" y="1523"/>
                          <a:pt x="875" y="2365"/>
                          <a:pt x="842" y="3368"/>
                        </a:cubicBezTo>
                        <a:lnTo>
                          <a:pt x="745" y="4988"/>
                        </a:lnTo>
                        <a:cubicBezTo>
                          <a:pt x="713" y="5571"/>
                          <a:pt x="745" y="6186"/>
                          <a:pt x="713" y="6801"/>
                        </a:cubicBezTo>
                        <a:cubicBezTo>
                          <a:pt x="680" y="7449"/>
                          <a:pt x="648" y="8096"/>
                          <a:pt x="680" y="8744"/>
                        </a:cubicBezTo>
                        <a:cubicBezTo>
                          <a:pt x="680" y="9424"/>
                          <a:pt x="680" y="10104"/>
                          <a:pt x="680" y="10784"/>
                        </a:cubicBezTo>
                        <a:cubicBezTo>
                          <a:pt x="680" y="11464"/>
                          <a:pt x="680" y="12112"/>
                          <a:pt x="713" y="12792"/>
                        </a:cubicBezTo>
                        <a:cubicBezTo>
                          <a:pt x="713" y="13472"/>
                          <a:pt x="745" y="14120"/>
                          <a:pt x="778" y="14735"/>
                        </a:cubicBezTo>
                        <a:cubicBezTo>
                          <a:pt x="810" y="15383"/>
                          <a:pt x="842" y="15998"/>
                          <a:pt x="875" y="16548"/>
                        </a:cubicBezTo>
                        <a:lnTo>
                          <a:pt x="1037" y="18167"/>
                        </a:lnTo>
                        <a:lnTo>
                          <a:pt x="1101" y="18912"/>
                        </a:lnTo>
                        <a:lnTo>
                          <a:pt x="1199" y="19560"/>
                        </a:lnTo>
                        <a:lnTo>
                          <a:pt x="1328" y="20596"/>
                        </a:lnTo>
                        <a:cubicBezTo>
                          <a:pt x="1425" y="21211"/>
                          <a:pt x="1458" y="21535"/>
                          <a:pt x="1458" y="21535"/>
                        </a:cubicBezTo>
                        <a:cubicBezTo>
                          <a:pt x="1458" y="21535"/>
                          <a:pt x="1360" y="21211"/>
                          <a:pt x="1231" y="20629"/>
                        </a:cubicBezTo>
                        <a:lnTo>
                          <a:pt x="972" y="19592"/>
                        </a:lnTo>
                        <a:lnTo>
                          <a:pt x="778" y="18945"/>
                        </a:lnTo>
                        <a:lnTo>
                          <a:pt x="680" y="18232"/>
                        </a:lnTo>
                        <a:lnTo>
                          <a:pt x="421" y="16613"/>
                        </a:lnTo>
                        <a:cubicBezTo>
                          <a:pt x="324" y="16030"/>
                          <a:pt x="292" y="15415"/>
                          <a:pt x="227" y="14800"/>
                        </a:cubicBezTo>
                        <a:cubicBezTo>
                          <a:pt x="162" y="14152"/>
                          <a:pt x="98" y="13504"/>
                          <a:pt x="98" y="12824"/>
                        </a:cubicBezTo>
                        <a:cubicBezTo>
                          <a:pt x="98" y="12177"/>
                          <a:pt x="65" y="11497"/>
                          <a:pt x="33" y="10817"/>
                        </a:cubicBezTo>
                        <a:cubicBezTo>
                          <a:pt x="0" y="10137"/>
                          <a:pt x="65" y="9456"/>
                          <a:pt x="65" y="8776"/>
                        </a:cubicBezTo>
                        <a:cubicBezTo>
                          <a:pt x="98" y="8129"/>
                          <a:pt x="130" y="7449"/>
                          <a:pt x="162" y="6833"/>
                        </a:cubicBezTo>
                        <a:cubicBezTo>
                          <a:pt x="195" y="6186"/>
                          <a:pt x="259" y="5571"/>
                          <a:pt x="292" y="5020"/>
                        </a:cubicBezTo>
                        <a:lnTo>
                          <a:pt x="486" y="3401"/>
                        </a:lnTo>
                        <a:cubicBezTo>
                          <a:pt x="519" y="2883"/>
                          <a:pt x="583" y="2429"/>
                          <a:pt x="648" y="2008"/>
                        </a:cubicBezTo>
                        <a:lnTo>
                          <a:pt x="810" y="972"/>
                        </a:lnTo>
                        <a:cubicBezTo>
                          <a:pt x="907" y="324"/>
                          <a:pt x="972" y="1"/>
                          <a:pt x="972" y="1"/>
                        </a:cubicBezTo>
                        <a:close/>
                      </a:path>
                    </a:pathLst>
                  </a:custGeom>
                  <a:solidFill>
                    <a:srgbClr val="F9F3E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13" name="Google Shape;1740;p47">
                    <a:extLst>
                      <a:ext uri="{FF2B5EF4-FFF2-40B4-BE49-F238E27FC236}">
                        <a16:creationId xmlns:a16="http://schemas.microsoft.com/office/drawing/2014/main" id="{59B03E0C-C278-B604-363B-C00FFC487CE6}"/>
                      </a:ext>
                    </a:extLst>
                  </p:cNvPr>
                  <p:cNvSpPr/>
                  <p:nvPr/>
                </p:nvSpPr>
                <p:spPr>
                  <a:xfrm>
                    <a:off x="1394190" y="4545310"/>
                    <a:ext cx="2323332" cy="6076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714" h="32676" extrusionOk="0">
                        <a:moveTo>
                          <a:pt x="134293" y="5506"/>
                        </a:moveTo>
                        <a:cubicBezTo>
                          <a:pt x="133678" y="1"/>
                          <a:pt x="128464" y="1911"/>
                          <a:pt x="128464" y="1911"/>
                        </a:cubicBezTo>
                        <a:lnTo>
                          <a:pt x="6218" y="1911"/>
                        </a:lnTo>
                        <a:cubicBezTo>
                          <a:pt x="6218" y="1911"/>
                          <a:pt x="1037" y="1"/>
                          <a:pt x="422" y="5506"/>
                        </a:cubicBezTo>
                        <a:cubicBezTo>
                          <a:pt x="1" y="9295"/>
                          <a:pt x="681" y="13310"/>
                          <a:pt x="1296" y="17034"/>
                        </a:cubicBezTo>
                        <a:cubicBezTo>
                          <a:pt x="1847" y="20661"/>
                          <a:pt x="2171" y="23770"/>
                          <a:pt x="5668" y="25680"/>
                        </a:cubicBezTo>
                        <a:cubicBezTo>
                          <a:pt x="8161" y="26976"/>
                          <a:pt x="10882" y="27818"/>
                          <a:pt x="13569" y="28562"/>
                        </a:cubicBezTo>
                        <a:cubicBezTo>
                          <a:pt x="25972" y="31865"/>
                          <a:pt x="39152" y="32448"/>
                          <a:pt x="51911" y="32675"/>
                        </a:cubicBezTo>
                        <a:cubicBezTo>
                          <a:pt x="51587" y="30894"/>
                          <a:pt x="51360" y="28724"/>
                          <a:pt x="51749" y="27818"/>
                        </a:cubicBezTo>
                        <a:lnTo>
                          <a:pt x="86366" y="27818"/>
                        </a:lnTo>
                        <a:cubicBezTo>
                          <a:pt x="86755" y="28692"/>
                          <a:pt x="86496" y="30829"/>
                          <a:pt x="86204" y="32610"/>
                        </a:cubicBezTo>
                        <a:lnTo>
                          <a:pt x="88536" y="32545"/>
                        </a:lnTo>
                        <a:cubicBezTo>
                          <a:pt x="99481" y="32222"/>
                          <a:pt x="110621" y="31380"/>
                          <a:pt x="121146" y="28562"/>
                        </a:cubicBezTo>
                        <a:cubicBezTo>
                          <a:pt x="123833" y="27818"/>
                          <a:pt x="126586" y="26976"/>
                          <a:pt x="129047" y="25648"/>
                        </a:cubicBezTo>
                        <a:cubicBezTo>
                          <a:pt x="132577" y="23770"/>
                          <a:pt x="132868" y="20661"/>
                          <a:pt x="133451" y="17034"/>
                        </a:cubicBezTo>
                        <a:cubicBezTo>
                          <a:pt x="134034" y="13310"/>
                          <a:pt x="134714" y="9295"/>
                          <a:pt x="134293" y="5506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 dirty="0"/>
                  </a:p>
                </p:txBody>
              </p:sp>
              <p:sp>
                <p:nvSpPr>
                  <p:cNvPr id="114" name="Google Shape;1742;p47">
                    <a:extLst>
                      <a:ext uri="{FF2B5EF4-FFF2-40B4-BE49-F238E27FC236}">
                        <a16:creationId xmlns:a16="http://schemas.microsoft.com/office/drawing/2014/main" id="{71966A05-46B3-76A5-2ABF-6E016EB0018E}"/>
                      </a:ext>
                    </a:extLst>
                  </p:cNvPr>
                  <p:cNvSpPr/>
                  <p:nvPr/>
                </p:nvSpPr>
                <p:spPr>
                  <a:xfrm>
                    <a:off x="1374649" y="3758880"/>
                    <a:ext cx="2361861" cy="10947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948" h="58873" extrusionOk="0">
                        <a:moveTo>
                          <a:pt x="131896" y="17746"/>
                        </a:moveTo>
                        <a:cubicBezTo>
                          <a:pt x="130730" y="8744"/>
                          <a:pt x="127557" y="2591"/>
                          <a:pt x="117907" y="1425"/>
                        </a:cubicBezTo>
                        <a:cubicBezTo>
                          <a:pt x="110944" y="583"/>
                          <a:pt x="95433" y="227"/>
                          <a:pt x="81573" y="98"/>
                        </a:cubicBezTo>
                        <a:lnTo>
                          <a:pt x="81573" y="33"/>
                        </a:lnTo>
                        <a:cubicBezTo>
                          <a:pt x="81573" y="33"/>
                          <a:pt x="76198" y="1"/>
                          <a:pt x="68490" y="33"/>
                        </a:cubicBezTo>
                        <a:cubicBezTo>
                          <a:pt x="60783" y="33"/>
                          <a:pt x="55375" y="33"/>
                          <a:pt x="55375" y="33"/>
                        </a:cubicBezTo>
                        <a:lnTo>
                          <a:pt x="55375" y="98"/>
                        </a:lnTo>
                        <a:cubicBezTo>
                          <a:pt x="41515" y="227"/>
                          <a:pt x="26004" y="583"/>
                          <a:pt x="19042" y="1425"/>
                        </a:cubicBezTo>
                        <a:cubicBezTo>
                          <a:pt x="9392" y="2591"/>
                          <a:pt x="6218" y="8744"/>
                          <a:pt x="5052" y="17746"/>
                        </a:cubicBezTo>
                        <a:cubicBezTo>
                          <a:pt x="3595" y="28854"/>
                          <a:pt x="1" y="43458"/>
                          <a:pt x="9910" y="51910"/>
                        </a:cubicBezTo>
                        <a:cubicBezTo>
                          <a:pt x="18038" y="58873"/>
                          <a:pt x="31315" y="56703"/>
                          <a:pt x="41386" y="56703"/>
                        </a:cubicBezTo>
                        <a:lnTo>
                          <a:pt x="95563" y="56703"/>
                        </a:lnTo>
                        <a:cubicBezTo>
                          <a:pt x="105634" y="56703"/>
                          <a:pt x="118911" y="58873"/>
                          <a:pt x="127071" y="51910"/>
                        </a:cubicBezTo>
                        <a:cubicBezTo>
                          <a:pt x="136948" y="43458"/>
                          <a:pt x="133353" y="28854"/>
                          <a:pt x="131896" y="17746"/>
                        </a:cubicBezTo>
                        <a:close/>
                      </a:path>
                    </a:pathLst>
                  </a:custGeom>
                  <a:solidFill>
                    <a:srgbClr val="F0B01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15" name="Google Shape;1743;p47">
                    <a:extLst>
                      <a:ext uri="{FF2B5EF4-FFF2-40B4-BE49-F238E27FC236}">
                        <a16:creationId xmlns:a16="http://schemas.microsoft.com/office/drawing/2014/main" id="{0AAC1640-0D23-F6D6-3277-C1958ADD0F13}"/>
                      </a:ext>
                    </a:extLst>
                  </p:cNvPr>
                  <p:cNvSpPr/>
                  <p:nvPr/>
                </p:nvSpPr>
                <p:spPr>
                  <a:xfrm>
                    <a:off x="1920860" y="3560171"/>
                    <a:ext cx="1287323" cy="5269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643" h="28336" extrusionOk="0">
                        <a:moveTo>
                          <a:pt x="12467" y="26878"/>
                        </a:moveTo>
                        <a:cubicBezTo>
                          <a:pt x="5149" y="25486"/>
                          <a:pt x="0" y="22636"/>
                          <a:pt x="3562" y="16904"/>
                        </a:cubicBezTo>
                        <a:cubicBezTo>
                          <a:pt x="7999" y="9780"/>
                          <a:pt x="18782" y="4372"/>
                          <a:pt x="26781" y="2623"/>
                        </a:cubicBezTo>
                        <a:cubicBezTo>
                          <a:pt x="38827" y="0"/>
                          <a:pt x="53043" y="907"/>
                          <a:pt x="63114" y="8711"/>
                        </a:cubicBezTo>
                        <a:cubicBezTo>
                          <a:pt x="66612" y="11399"/>
                          <a:pt x="74643" y="19818"/>
                          <a:pt x="69591" y="23834"/>
                        </a:cubicBezTo>
                        <a:cubicBezTo>
                          <a:pt x="65284" y="27267"/>
                          <a:pt x="59585" y="27720"/>
                          <a:pt x="54306" y="27882"/>
                        </a:cubicBezTo>
                        <a:cubicBezTo>
                          <a:pt x="48283" y="28011"/>
                          <a:pt x="42227" y="28076"/>
                          <a:pt x="36204" y="28173"/>
                        </a:cubicBezTo>
                        <a:cubicBezTo>
                          <a:pt x="28335" y="28238"/>
                          <a:pt x="20239" y="28335"/>
                          <a:pt x="12467" y="26878"/>
                        </a:cubicBezTo>
                        <a:close/>
                      </a:path>
                    </a:pathLst>
                  </a:custGeom>
                  <a:solidFill>
                    <a:srgbClr val="F0B01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16" name="Google Shape;1744;p47">
                    <a:extLst>
                      <a:ext uri="{FF2B5EF4-FFF2-40B4-BE49-F238E27FC236}">
                        <a16:creationId xmlns:a16="http://schemas.microsoft.com/office/drawing/2014/main" id="{4F800C62-EA0F-839F-12FE-F9B17E8E0BB5}"/>
                      </a:ext>
                    </a:extLst>
                  </p:cNvPr>
                  <p:cNvSpPr/>
                  <p:nvPr/>
                </p:nvSpPr>
                <p:spPr>
                  <a:xfrm>
                    <a:off x="2549147" y="3589068"/>
                    <a:ext cx="13435" cy="4606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9" h="24774" extrusionOk="0">
                        <a:moveTo>
                          <a:pt x="389" y="1"/>
                        </a:moveTo>
                        <a:cubicBezTo>
                          <a:pt x="389" y="1"/>
                          <a:pt x="519" y="1555"/>
                          <a:pt x="616" y="3854"/>
                        </a:cubicBezTo>
                        <a:cubicBezTo>
                          <a:pt x="681" y="5020"/>
                          <a:pt x="713" y="6380"/>
                          <a:pt x="746" y="7837"/>
                        </a:cubicBezTo>
                        <a:cubicBezTo>
                          <a:pt x="746" y="8550"/>
                          <a:pt x="778" y="9327"/>
                          <a:pt x="778" y="10072"/>
                        </a:cubicBezTo>
                        <a:cubicBezTo>
                          <a:pt x="778" y="10849"/>
                          <a:pt x="778" y="11626"/>
                          <a:pt x="778" y="12371"/>
                        </a:cubicBezTo>
                        <a:lnTo>
                          <a:pt x="778" y="14702"/>
                        </a:lnTo>
                        <a:cubicBezTo>
                          <a:pt x="778" y="15447"/>
                          <a:pt x="746" y="16224"/>
                          <a:pt x="746" y="16937"/>
                        </a:cubicBezTo>
                        <a:cubicBezTo>
                          <a:pt x="713" y="18394"/>
                          <a:pt x="681" y="19754"/>
                          <a:pt x="616" y="20920"/>
                        </a:cubicBezTo>
                        <a:cubicBezTo>
                          <a:pt x="519" y="23219"/>
                          <a:pt x="389" y="24773"/>
                          <a:pt x="389" y="24773"/>
                        </a:cubicBezTo>
                        <a:cubicBezTo>
                          <a:pt x="389" y="24773"/>
                          <a:pt x="260" y="23219"/>
                          <a:pt x="163" y="20920"/>
                        </a:cubicBezTo>
                        <a:cubicBezTo>
                          <a:pt x="98" y="19754"/>
                          <a:pt x="66" y="18394"/>
                          <a:pt x="33" y="16937"/>
                        </a:cubicBezTo>
                        <a:cubicBezTo>
                          <a:pt x="33" y="16224"/>
                          <a:pt x="1" y="15447"/>
                          <a:pt x="1" y="14702"/>
                        </a:cubicBezTo>
                        <a:lnTo>
                          <a:pt x="1" y="12371"/>
                        </a:lnTo>
                        <a:lnTo>
                          <a:pt x="1" y="10072"/>
                        </a:lnTo>
                        <a:cubicBezTo>
                          <a:pt x="1" y="9327"/>
                          <a:pt x="33" y="8550"/>
                          <a:pt x="33" y="7837"/>
                        </a:cubicBezTo>
                        <a:cubicBezTo>
                          <a:pt x="66" y="6380"/>
                          <a:pt x="98" y="5020"/>
                          <a:pt x="163" y="3854"/>
                        </a:cubicBezTo>
                        <a:cubicBezTo>
                          <a:pt x="260" y="1555"/>
                          <a:pt x="389" y="1"/>
                          <a:pt x="38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17" name="Google Shape;1745;p47">
                    <a:extLst>
                      <a:ext uri="{FF2B5EF4-FFF2-40B4-BE49-F238E27FC236}">
                        <a16:creationId xmlns:a16="http://schemas.microsoft.com/office/drawing/2014/main" id="{FAA17F23-9F99-86EB-B106-F296BA019B69}"/>
                      </a:ext>
                    </a:extLst>
                  </p:cNvPr>
                  <p:cNvSpPr/>
                  <p:nvPr/>
                </p:nvSpPr>
                <p:spPr>
                  <a:xfrm>
                    <a:off x="1983965" y="4035280"/>
                    <a:ext cx="1143799" cy="8051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321" h="43297" extrusionOk="0">
                        <a:moveTo>
                          <a:pt x="66321" y="36334"/>
                        </a:moveTo>
                        <a:cubicBezTo>
                          <a:pt x="66321" y="40188"/>
                          <a:pt x="63082" y="43296"/>
                          <a:pt x="59099" y="43296"/>
                        </a:cubicBezTo>
                        <a:lnTo>
                          <a:pt x="7222" y="43296"/>
                        </a:lnTo>
                        <a:cubicBezTo>
                          <a:pt x="3239" y="43296"/>
                          <a:pt x="0" y="40188"/>
                          <a:pt x="0" y="36334"/>
                        </a:cubicBezTo>
                        <a:lnTo>
                          <a:pt x="0" y="6963"/>
                        </a:lnTo>
                        <a:cubicBezTo>
                          <a:pt x="0" y="3141"/>
                          <a:pt x="3239" y="0"/>
                          <a:pt x="7222" y="0"/>
                        </a:cubicBezTo>
                        <a:lnTo>
                          <a:pt x="59099" y="0"/>
                        </a:lnTo>
                        <a:cubicBezTo>
                          <a:pt x="63082" y="0"/>
                          <a:pt x="66321" y="3141"/>
                          <a:pt x="66321" y="696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18" name="Google Shape;1746;p47">
                    <a:extLst>
                      <a:ext uri="{FF2B5EF4-FFF2-40B4-BE49-F238E27FC236}">
                        <a16:creationId xmlns:a16="http://schemas.microsoft.com/office/drawing/2014/main" id="{67E7DB75-5345-83CA-7F34-EAE7E7353081}"/>
                      </a:ext>
                    </a:extLst>
                  </p:cNvPr>
                  <p:cNvSpPr/>
                  <p:nvPr/>
                </p:nvSpPr>
                <p:spPr>
                  <a:xfrm>
                    <a:off x="2110743" y="4129223"/>
                    <a:ext cx="889690" cy="716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587" h="3854" extrusionOk="0">
                        <a:moveTo>
                          <a:pt x="51586" y="1943"/>
                        </a:moveTo>
                        <a:cubicBezTo>
                          <a:pt x="51586" y="3012"/>
                          <a:pt x="50712" y="3854"/>
                          <a:pt x="49676" y="3854"/>
                        </a:cubicBezTo>
                        <a:lnTo>
                          <a:pt x="1943" y="3854"/>
                        </a:lnTo>
                        <a:cubicBezTo>
                          <a:pt x="875" y="3854"/>
                          <a:pt x="0" y="3012"/>
                          <a:pt x="0" y="1943"/>
                        </a:cubicBezTo>
                        <a:lnTo>
                          <a:pt x="0" y="1943"/>
                        </a:lnTo>
                        <a:cubicBezTo>
                          <a:pt x="0" y="874"/>
                          <a:pt x="875" y="0"/>
                          <a:pt x="1943" y="0"/>
                        </a:cubicBezTo>
                        <a:lnTo>
                          <a:pt x="49676" y="0"/>
                        </a:lnTo>
                        <a:cubicBezTo>
                          <a:pt x="50712" y="0"/>
                          <a:pt x="51586" y="874"/>
                          <a:pt x="51586" y="1943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19" name="Google Shape;1747;p47">
                    <a:extLst>
                      <a:ext uri="{FF2B5EF4-FFF2-40B4-BE49-F238E27FC236}">
                        <a16:creationId xmlns:a16="http://schemas.microsoft.com/office/drawing/2014/main" id="{A0F8D5E1-EE57-A32F-1FA6-204E0E8420A3}"/>
                      </a:ext>
                    </a:extLst>
                  </p:cNvPr>
                  <p:cNvSpPr/>
                  <p:nvPr/>
                </p:nvSpPr>
                <p:spPr>
                  <a:xfrm>
                    <a:off x="2110743" y="4245425"/>
                    <a:ext cx="889690" cy="71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587" h="3855" extrusionOk="0">
                        <a:moveTo>
                          <a:pt x="51586" y="1944"/>
                        </a:moveTo>
                        <a:cubicBezTo>
                          <a:pt x="51586" y="3013"/>
                          <a:pt x="50712" y="3854"/>
                          <a:pt x="49676" y="3854"/>
                        </a:cubicBezTo>
                        <a:lnTo>
                          <a:pt x="1943" y="3854"/>
                        </a:lnTo>
                        <a:cubicBezTo>
                          <a:pt x="875" y="3854"/>
                          <a:pt x="0" y="3013"/>
                          <a:pt x="0" y="1944"/>
                        </a:cubicBezTo>
                        <a:lnTo>
                          <a:pt x="0" y="1944"/>
                        </a:lnTo>
                        <a:cubicBezTo>
                          <a:pt x="0" y="875"/>
                          <a:pt x="875" y="1"/>
                          <a:pt x="1943" y="1"/>
                        </a:cubicBezTo>
                        <a:lnTo>
                          <a:pt x="49676" y="1"/>
                        </a:lnTo>
                        <a:cubicBezTo>
                          <a:pt x="50712" y="1"/>
                          <a:pt x="51586" y="875"/>
                          <a:pt x="51586" y="1944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0" name="Google Shape;1748;p47">
                    <a:extLst>
                      <a:ext uri="{FF2B5EF4-FFF2-40B4-BE49-F238E27FC236}">
                        <a16:creationId xmlns:a16="http://schemas.microsoft.com/office/drawing/2014/main" id="{FE738D0C-E62C-8E37-146B-98912BB2D6EC}"/>
                      </a:ext>
                    </a:extLst>
                  </p:cNvPr>
                  <p:cNvSpPr/>
                  <p:nvPr/>
                </p:nvSpPr>
                <p:spPr>
                  <a:xfrm>
                    <a:off x="2110743" y="4353221"/>
                    <a:ext cx="889690" cy="71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587" h="3822" extrusionOk="0">
                        <a:moveTo>
                          <a:pt x="51586" y="1911"/>
                        </a:moveTo>
                        <a:cubicBezTo>
                          <a:pt x="51586" y="2980"/>
                          <a:pt x="50712" y="3822"/>
                          <a:pt x="49676" y="3822"/>
                        </a:cubicBezTo>
                        <a:lnTo>
                          <a:pt x="1943" y="3822"/>
                        </a:lnTo>
                        <a:cubicBezTo>
                          <a:pt x="875" y="3822"/>
                          <a:pt x="0" y="2980"/>
                          <a:pt x="0" y="1911"/>
                        </a:cubicBezTo>
                        <a:lnTo>
                          <a:pt x="0" y="1911"/>
                        </a:lnTo>
                        <a:cubicBezTo>
                          <a:pt x="0" y="842"/>
                          <a:pt x="875" y="0"/>
                          <a:pt x="1943" y="0"/>
                        </a:cubicBezTo>
                        <a:lnTo>
                          <a:pt x="49676" y="0"/>
                        </a:lnTo>
                        <a:cubicBezTo>
                          <a:pt x="50712" y="0"/>
                          <a:pt x="51586" y="842"/>
                          <a:pt x="51586" y="1911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1" name="Google Shape;1749;p47">
                    <a:extLst>
                      <a:ext uri="{FF2B5EF4-FFF2-40B4-BE49-F238E27FC236}">
                        <a16:creationId xmlns:a16="http://schemas.microsoft.com/office/drawing/2014/main" id="{6D809C5D-173C-DA8B-4E0B-A67E428968E7}"/>
                      </a:ext>
                    </a:extLst>
                  </p:cNvPr>
                  <p:cNvSpPr/>
                  <p:nvPr/>
                </p:nvSpPr>
                <p:spPr>
                  <a:xfrm>
                    <a:off x="2110743" y="4460404"/>
                    <a:ext cx="889690" cy="71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587" h="3855" extrusionOk="0">
                        <a:moveTo>
                          <a:pt x="51586" y="1911"/>
                        </a:moveTo>
                        <a:cubicBezTo>
                          <a:pt x="51586" y="2980"/>
                          <a:pt x="50712" y="3854"/>
                          <a:pt x="49676" y="3854"/>
                        </a:cubicBezTo>
                        <a:lnTo>
                          <a:pt x="1943" y="3854"/>
                        </a:lnTo>
                        <a:cubicBezTo>
                          <a:pt x="875" y="3854"/>
                          <a:pt x="0" y="2980"/>
                          <a:pt x="0" y="1911"/>
                        </a:cubicBezTo>
                        <a:lnTo>
                          <a:pt x="0" y="1911"/>
                        </a:lnTo>
                        <a:cubicBezTo>
                          <a:pt x="0" y="843"/>
                          <a:pt x="875" y="1"/>
                          <a:pt x="1943" y="1"/>
                        </a:cubicBezTo>
                        <a:lnTo>
                          <a:pt x="49676" y="1"/>
                        </a:lnTo>
                        <a:cubicBezTo>
                          <a:pt x="50712" y="1"/>
                          <a:pt x="51586" y="843"/>
                          <a:pt x="51586" y="1911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2" name="Google Shape;1750;p47">
                    <a:extLst>
                      <a:ext uri="{FF2B5EF4-FFF2-40B4-BE49-F238E27FC236}">
                        <a16:creationId xmlns:a16="http://schemas.microsoft.com/office/drawing/2014/main" id="{593686A5-7BAD-A5D6-FF01-8114D8EE13B0}"/>
                      </a:ext>
                    </a:extLst>
                  </p:cNvPr>
                  <p:cNvSpPr/>
                  <p:nvPr/>
                </p:nvSpPr>
                <p:spPr>
                  <a:xfrm>
                    <a:off x="2110743" y="4572404"/>
                    <a:ext cx="889690" cy="710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587" h="3823" extrusionOk="0">
                        <a:moveTo>
                          <a:pt x="51586" y="1911"/>
                        </a:moveTo>
                        <a:cubicBezTo>
                          <a:pt x="51586" y="2980"/>
                          <a:pt x="50712" y="3822"/>
                          <a:pt x="49676" y="3822"/>
                        </a:cubicBezTo>
                        <a:lnTo>
                          <a:pt x="1943" y="3822"/>
                        </a:lnTo>
                        <a:cubicBezTo>
                          <a:pt x="875" y="3822"/>
                          <a:pt x="0" y="2980"/>
                          <a:pt x="0" y="1911"/>
                        </a:cubicBezTo>
                        <a:lnTo>
                          <a:pt x="0" y="1911"/>
                        </a:lnTo>
                        <a:cubicBezTo>
                          <a:pt x="0" y="843"/>
                          <a:pt x="875" y="1"/>
                          <a:pt x="1943" y="1"/>
                        </a:cubicBezTo>
                        <a:lnTo>
                          <a:pt x="49676" y="1"/>
                        </a:lnTo>
                        <a:cubicBezTo>
                          <a:pt x="50712" y="1"/>
                          <a:pt x="51586" y="843"/>
                          <a:pt x="51586" y="1911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3" name="Google Shape;1751;p47">
                    <a:extLst>
                      <a:ext uri="{FF2B5EF4-FFF2-40B4-BE49-F238E27FC236}">
                        <a16:creationId xmlns:a16="http://schemas.microsoft.com/office/drawing/2014/main" id="{E11BB5E3-52C3-37D3-74D6-D315C8A4F6D5}"/>
                      </a:ext>
                    </a:extLst>
                  </p:cNvPr>
                  <p:cNvSpPr/>
                  <p:nvPr/>
                </p:nvSpPr>
                <p:spPr>
                  <a:xfrm>
                    <a:off x="2110743" y="4679605"/>
                    <a:ext cx="889690" cy="71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587" h="3822" extrusionOk="0">
                        <a:moveTo>
                          <a:pt x="51586" y="1911"/>
                        </a:moveTo>
                        <a:cubicBezTo>
                          <a:pt x="51586" y="2979"/>
                          <a:pt x="50712" y="3821"/>
                          <a:pt x="49676" y="3821"/>
                        </a:cubicBezTo>
                        <a:lnTo>
                          <a:pt x="1943" y="3821"/>
                        </a:lnTo>
                        <a:cubicBezTo>
                          <a:pt x="875" y="3821"/>
                          <a:pt x="0" y="2979"/>
                          <a:pt x="0" y="1911"/>
                        </a:cubicBezTo>
                        <a:lnTo>
                          <a:pt x="0" y="1911"/>
                        </a:lnTo>
                        <a:cubicBezTo>
                          <a:pt x="0" y="842"/>
                          <a:pt x="875" y="0"/>
                          <a:pt x="1943" y="0"/>
                        </a:cubicBezTo>
                        <a:lnTo>
                          <a:pt x="49676" y="0"/>
                        </a:lnTo>
                        <a:cubicBezTo>
                          <a:pt x="50712" y="0"/>
                          <a:pt x="51586" y="842"/>
                          <a:pt x="51586" y="1911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4" name="Google Shape;1752;p47">
                    <a:extLst>
                      <a:ext uri="{FF2B5EF4-FFF2-40B4-BE49-F238E27FC236}">
                        <a16:creationId xmlns:a16="http://schemas.microsoft.com/office/drawing/2014/main" id="{9DB9CC30-9E7F-72DA-F4F7-2F312B663220}"/>
                      </a:ext>
                    </a:extLst>
                  </p:cNvPr>
                  <p:cNvSpPr/>
                  <p:nvPr/>
                </p:nvSpPr>
                <p:spPr>
                  <a:xfrm>
                    <a:off x="3470105" y="4211116"/>
                    <a:ext cx="75401" cy="527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72" h="28368" extrusionOk="0">
                        <a:moveTo>
                          <a:pt x="4113" y="0"/>
                        </a:moveTo>
                        <a:cubicBezTo>
                          <a:pt x="4113" y="0"/>
                          <a:pt x="4145" y="453"/>
                          <a:pt x="4210" y="1231"/>
                        </a:cubicBezTo>
                        <a:cubicBezTo>
                          <a:pt x="4242" y="2040"/>
                          <a:pt x="4307" y="3174"/>
                          <a:pt x="4340" y="4534"/>
                        </a:cubicBezTo>
                        <a:cubicBezTo>
                          <a:pt x="4372" y="5894"/>
                          <a:pt x="4372" y="7481"/>
                          <a:pt x="4340" y="9164"/>
                        </a:cubicBezTo>
                        <a:cubicBezTo>
                          <a:pt x="4307" y="10006"/>
                          <a:pt x="4275" y="10881"/>
                          <a:pt x="4210" y="11787"/>
                        </a:cubicBezTo>
                        <a:cubicBezTo>
                          <a:pt x="4145" y="12662"/>
                          <a:pt x="4081" y="13569"/>
                          <a:pt x="4016" y="14475"/>
                        </a:cubicBezTo>
                        <a:cubicBezTo>
                          <a:pt x="3919" y="15382"/>
                          <a:pt x="3789" y="16289"/>
                          <a:pt x="3627" y="17163"/>
                        </a:cubicBezTo>
                        <a:cubicBezTo>
                          <a:pt x="3465" y="18070"/>
                          <a:pt x="3303" y="18912"/>
                          <a:pt x="3141" y="19754"/>
                        </a:cubicBezTo>
                        <a:cubicBezTo>
                          <a:pt x="2980" y="20596"/>
                          <a:pt x="2753" y="21373"/>
                          <a:pt x="2526" y="22150"/>
                        </a:cubicBezTo>
                        <a:lnTo>
                          <a:pt x="2202" y="23219"/>
                        </a:lnTo>
                        <a:cubicBezTo>
                          <a:pt x="2073" y="23575"/>
                          <a:pt x="1943" y="23899"/>
                          <a:pt x="1846" y="24223"/>
                        </a:cubicBezTo>
                        <a:cubicBezTo>
                          <a:pt x="1717" y="24546"/>
                          <a:pt x="1619" y="24870"/>
                          <a:pt x="1490" y="25162"/>
                        </a:cubicBezTo>
                        <a:lnTo>
                          <a:pt x="1134" y="25971"/>
                        </a:lnTo>
                        <a:lnTo>
                          <a:pt x="842" y="26684"/>
                        </a:lnTo>
                        <a:lnTo>
                          <a:pt x="551" y="27267"/>
                        </a:lnTo>
                        <a:cubicBezTo>
                          <a:pt x="195" y="27979"/>
                          <a:pt x="0" y="28368"/>
                          <a:pt x="0" y="28368"/>
                        </a:cubicBezTo>
                        <a:cubicBezTo>
                          <a:pt x="0" y="28368"/>
                          <a:pt x="130" y="27947"/>
                          <a:pt x="389" y="27202"/>
                        </a:cubicBezTo>
                        <a:lnTo>
                          <a:pt x="616" y="26586"/>
                        </a:lnTo>
                        <a:lnTo>
                          <a:pt x="842" y="25842"/>
                        </a:lnTo>
                        <a:cubicBezTo>
                          <a:pt x="1037" y="25324"/>
                          <a:pt x="1198" y="24741"/>
                          <a:pt x="1393" y="24093"/>
                        </a:cubicBezTo>
                        <a:cubicBezTo>
                          <a:pt x="1458" y="23769"/>
                          <a:pt x="1587" y="23413"/>
                          <a:pt x="1652" y="23057"/>
                        </a:cubicBezTo>
                        <a:lnTo>
                          <a:pt x="1911" y="21988"/>
                        </a:lnTo>
                        <a:cubicBezTo>
                          <a:pt x="2008" y="21600"/>
                          <a:pt x="2105" y="21211"/>
                          <a:pt x="2170" y="20822"/>
                        </a:cubicBezTo>
                        <a:lnTo>
                          <a:pt x="2429" y="19592"/>
                        </a:lnTo>
                        <a:cubicBezTo>
                          <a:pt x="2591" y="18782"/>
                          <a:pt x="2720" y="17908"/>
                          <a:pt x="2850" y="17034"/>
                        </a:cubicBezTo>
                        <a:cubicBezTo>
                          <a:pt x="2947" y="16159"/>
                          <a:pt x="3077" y="15285"/>
                          <a:pt x="3174" y="14378"/>
                        </a:cubicBezTo>
                        <a:cubicBezTo>
                          <a:pt x="3271" y="13504"/>
                          <a:pt x="3368" y="12597"/>
                          <a:pt x="3433" y="11723"/>
                        </a:cubicBezTo>
                        <a:cubicBezTo>
                          <a:pt x="3498" y="10848"/>
                          <a:pt x="3562" y="9974"/>
                          <a:pt x="3595" y="9132"/>
                        </a:cubicBezTo>
                        <a:cubicBezTo>
                          <a:pt x="3660" y="8290"/>
                          <a:pt x="3692" y="7481"/>
                          <a:pt x="3724" y="6703"/>
                        </a:cubicBezTo>
                        <a:cubicBezTo>
                          <a:pt x="3757" y="5926"/>
                          <a:pt x="3822" y="5181"/>
                          <a:pt x="3822" y="4501"/>
                        </a:cubicBezTo>
                        <a:lnTo>
                          <a:pt x="4016" y="1231"/>
                        </a:lnTo>
                        <a:cubicBezTo>
                          <a:pt x="4081" y="453"/>
                          <a:pt x="4113" y="0"/>
                          <a:pt x="4113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5" name="Google Shape;1753;p47">
                    <a:extLst>
                      <a:ext uri="{FF2B5EF4-FFF2-40B4-BE49-F238E27FC236}">
                        <a16:creationId xmlns:a16="http://schemas.microsoft.com/office/drawing/2014/main" id="{1BFAA382-7017-41C6-2B74-ACF75883898C}"/>
                      </a:ext>
                    </a:extLst>
                  </p:cNvPr>
                  <p:cNvSpPr/>
                  <p:nvPr/>
                </p:nvSpPr>
                <p:spPr>
                  <a:xfrm>
                    <a:off x="1565653" y="4211116"/>
                    <a:ext cx="75419" cy="5275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73" h="28368" extrusionOk="0">
                        <a:moveTo>
                          <a:pt x="260" y="0"/>
                        </a:moveTo>
                        <a:cubicBezTo>
                          <a:pt x="260" y="0"/>
                          <a:pt x="292" y="453"/>
                          <a:pt x="357" y="1231"/>
                        </a:cubicBezTo>
                        <a:lnTo>
                          <a:pt x="519" y="4501"/>
                        </a:lnTo>
                        <a:lnTo>
                          <a:pt x="616" y="6703"/>
                        </a:lnTo>
                        <a:lnTo>
                          <a:pt x="745" y="9132"/>
                        </a:lnTo>
                        <a:cubicBezTo>
                          <a:pt x="810" y="9974"/>
                          <a:pt x="875" y="10848"/>
                          <a:pt x="940" y="11723"/>
                        </a:cubicBezTo>
                        <a:cubicBezTo>
                          <a:pt x="1004" y="12597"/>
                          <a:pt x="1102" y="13504"/>
                          <a:pt x="1166" y="14378"/>
                        </a:cubicBezTo>
                        <a:cubicBezTo>
                          <a:pt x="1263" y="15285"/>
                          <a:pt x="1361" y="16192"/>
                          <a:pt x="1522" y="17034"/>
                        </a:cubicBezTo>
                        <a:cubicBezTo>
                          <a:pt x="1652" y="17908"/>
                          <a:pt x="1782" y="18782"/>
                          <a:pt x="1911" y="19592"/>
                        </a:cubicBezTo>
                        <a:lnTo>
                          <a:pt x="2170" y="20822"/>
                        </a:lnTo>
                        <a:cubicBezTo>
                          <a:pt x="2267" y="21211"/>
                          <a:pt x="2332" y="21600"/>
                          <a:pt x="2429" y="21988"/>
                        </a:cubicBezTo>
                        <a:lnTo>
                          <a:pt x="2688" y="23057"/>
                        </a:lnTo>
                        <a:cubicBezTo>
                          <a:pt x="2785" y="23413"/>
                          <a:pt x="2883" y="23769"/>
                          <a:pt x="2980" y="24093"/>
                        </a:cubicBezTo>
                        <a:cubicBezTo>
                          <a:pt x="3142" y="24741"/>
                          <a:pt x="3336" y="25324"/>
                          <a:pt x="3498" y="25842"/>
                        </a:cubicBezTo>
                        <a:lnTo>
                          <a:pt x="3725" y="26586"/>
                        </a:lnTo>
                        <a:lnTo>
                          <a:pt x="3951" y="27202"/>
                        </a:lnTo>
                        <a:cubicBezTo>
                          <a:pt x="4210" y="27947"/>
                          <a:pt x="4372" y="28368"/>
                          <a:pt x="4372" y="28368"/>
                        </a:cubicBezTo>
                        <a:cubicBezTo>
                          <a:pt x="4372" y="28368"/>
                          <a:pt x="4146" y="27979"/>
                          <a:pt x="3789" y="27267"/>
                        </a:cubicBezTo>
                        <a:lnTo>
                          <a:pt x="3530" y="26684"/>
                        </a:lnTo>
                        <a:lnTo>
                          <a:pt x="3206" y="25971"/>
                        </a:lnTo>
                        <a:lnTo>
                          <a:pt x="2850" y="25162"/>
                        </a:lnTo>
                        <a:cubicBezTo>
                          <a:pt x="2753" y="24870"/>
                          <a:pt x="2656" y="24546"/>
                          <a:pt x="2526" y="24223"/>
                        </a:cubicBezTo>
                        <a:cubicBezTo>
                          <a:pt x="2397" y="23899"/>
                          <a:pt x="2267" y="23575"/>
                          <a:pt x="2170" y="23219"/>
                        </a:cubicBezTo>
                        <a:lnTo>
                          <a:pt x="1846" y="22150"/>
                        </a:lnTo>
                        <a:cubicBezTo>
                          <a:pt x="1587" y="21405"/>
                          <a:pt x="1425" y="20596"/>
                          <a:pt x="1231" y="19754"/>
                        </a:cubicBezTo>
                        <a:cubicBezTo>
                          <a:pt x="1004" y="18912"/>
                          <a:pt x="842" y="18070"/>
                          <a:pt x="713" y="17163"/>
                        </a:cubicBezTo>
                        <a:cubicBezTo>
                          <a:pt x="583" y="16289"/>
                          <a:pt x="454" y="15382"/>
                          <a:pt x="357" y="14475"/>
                        </a:cubicBezTo>
                        <a:cubicBezTo>
                          <a:pt x="227" y="13569"/>
                          <a:pt x="195" y="12662"/>
                          <a:pt x="130" y="11787"/>
                        </a:cubicBezTo>
                        <a:cubicBezTo>
                          <a:pt x="98" y="10881"/>
                          <a:pt x="65" y="10006"/>
                          <a:pt x="33" y="9164"/>
                        </a:cubicBezTo>
                        <a:cubicBezTo>
                          <a:pt x="0" y="7481"/>
                          <a:pt x="0" y="5894"/>
                          <a:pt x="33" y="4534"/>
                        </a:cubicBezTo>
                        <a:cubicBezTo>
                          <a:pt x="65" y="3174"/>
                          <a:pt x="130" y="2040"/>
                          <a:pt x="162" y="1231"/>
                        </a:cubicBezTo>
                        <a:cubicBezTo>
                          <a:pt x="195" y="453"/>
                          <a:pt x="260" y="0"/>
                          <a:pt x="26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6" name="Google Shape;1754;p47">
                    <a:extLst>
                      <a:ext uri="{FF2B5EF4-FFF2-40B4-BE49-F238E27FC236}">
                        <a16:creationId xmlns:a16="http://schemas.microsoft.com/office/drawing/2014/main" id="{8195ABA3-0512-9133-FFAB-1D354ECA7054}"/>
                      </a:ext>
                    </a:extLst>
                  </p:cNvPr>
                  <p:cNvSpPr/>
                  <p:nvPr/>
                </p:nvSpPr>
                <p:spPr>
                  <a:xfrm>
                    <a:off x="1428820" y="3953981"/>
                    <a:ext cx="402686" cy="43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49" h="23349" extrusionOk="0">
                        <a:moveTo>
                          <a:pt x="23349" y="11691"/>
                        </a:moveTo>
                        <a:cubicBezTo>
                          <a:pt x="23349" y="18135"/>
                          <a:pt x="18135" y="23349"/>
                          <a:pt x="11659" y="23349"/>
                        </a:cubicBezTo>
                        <a:cubicBezTo>
                          <a:pt x="5214" y="23349"/>
                          <a:pt x="1" y="18135"/>
                          <a:pt x="1" y="11691"/>
                        </a:cubicBezTo>
                        <a:cubicBezTo>
                          <a:pt x="1" y="5247"/>
                          <a:pt x="5214" y="1"/>
                          <a:pt x="11659" y="1"/>
                        </a:cubicBezTo>
                        <a:cubicBezTo>
                          <a:pt x="18135" y="1"/>
                          <a:pt x="23349" y="5247"/>
                          <a:pt x="23349" y="11691"/>
                        </a:cubicBezTo>
                        <a:close/>
                      </a:path>
                    </a:pathLst>
                  </a:custGeom>
                  <a:solidFill>
                    <a:srgbClr val="F7DA7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7" name="Google Shape;1755;p47">
                    <a:extLst>
                      <a:ext uri="{FF2B5EF4-FFF2-40B4-BE49-F238E27FC236}">
                        <a16:creationId xmlns:a16="http://schemas.microsoft.com/office/drawing/2014/main" id="{EB26BC6C-8596-5B34-DF60-B3333B8AFCE2}"/>
                      </a:ext>
                    </a:extLst>
                  </p:cNvPr>
                  <p:cNvSpPr/>
                  <p:nvPr/>
                </p:nvSpPr>
                <p:spPr>
                  <a:xfrm>
                    <a:off x="1436650" y="3963018"/>
                    <a:ext cx="386492" cy="4167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10" h="22410" extrusionOk="0">
                        <a:moveTo>
                          <a:pt x="22409" y="11205"/>
                        </a:moveTo>
                        <a:cubicBezTo>
                          <a:pt x="22409" y="17390"/>
                          <a:pt x="17422" y="22409"/>
                          <a:pt x="11205" y="22409"/>
                        </a:cubicBezTo>
                        <a:cubicBezTo>
                          <a:pt x="5019" y="22409"/>
                          <a:pt x="0" y="17390"/>
                          <a:pt x="0" y="11205"/>
                        </a:cubicBezTo>
                        <a:cubicBezTo>
                          <a:pt x="0" y="5020"/>
                          <a:pt x="5019" y="0"/>
                          <a:pt x="11205" y="0"/>
                        </a:cubicBezTo>
                        <a:cubicBezTo>
                          <a:pt x="17422" y="0"/>
                          <a:pt x="22409" y="5020"/>
                          <a:pt x="22409" y="11205"/>
                        </a:cubicBezTo>
                        <a:close/>
                      </a:path>
                    </a:pathLst>
                  </a:custGeom>
                  <a:solidFill>
                    <a:srgbClr val="F7DB8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8" name="Google Shape;1756;p47">
                    <a:extLst>
                      <a:ext uri="{FF2B5EF4-FFF2-40B4-BE49-F238E27FC236}">
                        <a16:creationId xmlns:a16="http://schemas.microsoft.com/office/drawing/2014/main" id="{76580BCB-FFCF-2E3C-306E-BF001CF34D3B}"/>
                      </a:ext>
                    </a:extLst>
                  </p:cNvPr>
                  <p:cNvSpPr/>
                  <p:nvPr/>
                </p:nvSpPr>
                <p:spPr>
                  <a:xfrm>
                    <a:off x="1445015" y="3971442"/>
                    <a:ext cx="370298" cy="39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471" h="21503" extrusionOk="0">
                        <a:moveTo>
                          <a:pt x="21471" y="10752"/>
                        </a:moveTo>
                        <a:cubicBezTo>
                          <a:pt x="21471" y="16678"/>
                          <a:pt x="16678" y="21503"/>
                          <a:pt x="10720" y="21503"/>
                        </a:cubicBezTo>
                        <a:cubicBezTo>
                          <a:pt x="4793" y="21503"/>
                          <a:pt x="1" y="16678"/>
                          <a:pt x="1" y="10752"/>
                        </a:cubicBezTo>
                        <a:cubicBezTo>
                          <a:pt x="1" y="4826"/>
                          <a:pt x="4793" y="1"/>
                          <a:pt x="10720" y="1"/>
                        </a:cubicBezTo>
                        <a:cubicBezTo>
                          <a:pt x="16678" y="1"/>
                          <a:pt x="21471" y="4826"/>
                          <a:pt x="21471" y="10752"/>
                        </a:cubicBezTo>
                        <a:close/>
                      </a:path>
                    </a:pathLst>
                  </a:custGeom>
                  <a:solidFill>
                    <a:srgbClr val="F8DC81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29" name="Google Shape;1757;p47">
                    <a:extLst>
                      <a:ext uri="{FF2B5EF4-FFF2-40B4-BE49-F238E27FC236}">
                        <a16:creationId xmlns:a16="http://schemas.microsoft.com/office/drawing/2014/main" id="{FCBE68E3-3D37-906F-5B26-E91B924DFE84}"/>
                      </a:ext>
                    </a:extLst>
                  </p:cNvPr>
                  <p:cNvSpPr/>
                  <p:nvPr/>
                </p:nvSpPr>
                <p:spPr>
                  <a:xfrm>
                    <a:off x="1452845" y="3980479"/>
                    <a:ext cx="354655" cy="3817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64" h="20532" extrusionOk="0">
                        <a:moveTo>
                          <a:pt x="20563" y="10266"/>
                        </a:moveTo>
                        <a:cubicBezTo>
                          <a:pt x="20563" y="15933"/>
                          <a:pt x="15965" y="20531"/>
                          <a:pt x="10266" y="20531"/>
                        </a:cubicBezTo>
                        <a:cubicBezTo>
                          <a:pt x="4599" y="20531"/>
                          <a:pt x="0" y="15933"/>
                          <a:pt x="0" y="10266"/>
                        </a:cubicBezTo>
                        <a:cubicBezTo>
                          <a:pt x="0" y="4599"/>
                          <a:pt x="4599" y="0"/>
                          <a:pt x="10266" y="0"/>
                        </a:cubicBezTo>
                        <a:cubicBezTo>
                          <a:pt x="15965" y="0"/>
                          <a:pt x="20563" y="4599"/>
                          <a:pt x="20563" y="10266"/>
                        </a:cubicBezTo>
                        <a:close/>
                      </a:path>
                    </a:pathLst>
                  </a:custGeom>
                  <a:solidFill>
                    <a:srgbClr val="F8DD82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0" name="Google Shape;1758;p47">
                    <a:extLst>
                      <a:ext uri="{FF2B5EF4-FFF2-40B4-BE49-F238E27FC236}">
                        <a16:creationId xmlns:a16="http://schemas.microsoft.com/office/drawing/2014/main" id="{7C2EC1A0-4B3F-A614-6696-82329EC755C0}"/>
                      </a:ext>
                    </a:extLst>
                  </p:cNvPr>
                  <p:cNvSpPr/>
                  <p:nvPr/>
                </p:nvSpPr>
                <p:spPr>
                  <a:xfrm>
                    <a:off x="1461209" y="3988903"/>
                    <a:ext cx="337909" cy="3649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93" h="19625" extrusionOk="0">
                        <a:moveTo>
                          <a:pt x="19593" y="9813"/>
                        </a:moveTo>
                        <a:cubicBezTo>
                          <a:pt x="19593" y="15221"/>
                          <a:pt x="15221" y="19625"/>
                          <a:pt x="9781" y="19625"/>
                        </a:cubicBezTo>
                        <a:cubicBezTo>
                          <a:pt x="4373" y="19625"/>
                          <a:pt x="1" y="15221"/>
                          <a:pt x="1" y="9813"/>
                        </a:cubicBezTo>
                        <a:cubicBezTo>
                          <a:pt x="1" y="4405"/>
                          <a:pt x="4373" y="1"/>
                          <a:pt x="9781" y="1"/>
                        </a:cubicBezTo>
                        <a:cubicBezTo>
                          <a:pt x="15221" y="1"/>
                          <a:pt x="19593" y="4405"/>
                          <a:pt x="19593" y="9813"/>
                        </a:cubicBezTo>
                        <a:close/>
                      </a:path>
                    </a:pathLst>
                  </a:custGeom>
                  <a:solidFill>
                    <a:srgbClr val="F8DE8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1" name="Google Shape;1759;p47">
                    <a:extLst>
                      <a:ext uri="{FF2B5EF4-FFF2-40B4-BE49-F238E27FC236}">
                        <a16:creationId xmlns:a16="http://schemas.microsoft.com/office/drawing/2014/main" id="{6D7383BE-5009-4F48-0777-A2E929CC784A}"/>
                      </a:ext>
                    </a:extLst>
                  </p:cNvPr>
                  <p:cNvSpPr/>
                  <p:nvPr/>
                </p:nvSpPr>
                <p:spPr>
                  <a:xfrm>
                    <a:off x="1469039" y="3997940"/>
                    <a:ext cx="322266" cy="3468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686" h="18654" extrusionOk="0">
                        <a:moveTo>
                          <a:pt x="18685" y="9327"/>
                        </a:moveTo>
                        <a:cubicBezTo>
                          <a:pt x="18685" y="14476"/>
                          <a:pt x="14508" y="18653"/>
                          <a:pt x="9327" y="18653"/>
                        </a:cubicBezTo>
                        <a:cubicBezTo>
                          <a:pt x="4178" y="18653"/>
                          <a:pt x="0" y="14476"/>
                          <a:pt x="0" y="9327"/>
                        </a:cubicBezTo>
                        <a:cubicBezTo>
                          <a:pt x="0" y="4178"/>
                          <a:pt x="4178" y="1"/>
                          <a:pt x="9327" y="1"/>
                        </a:cubicBezTo>
                        <a:cubicBezTo>
                          <a:pt x="14508" y="1"/>
                          <a:pt x="18685" y="4178"/>
                          <a:pt x="18685" y="9327"/>
                        </a:cubicBezTo>
                        <a:close/>
                      </a:path>
                    </a:pathLst>
                  </a:custGeom>
                  <a:solidFill>
                    <a:srgbClr val="F9DF8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2" name="Google Shape;1760;p47">
                    <a:extLst>
                      <a:ext uri="{FF2B5EF4-FFF2-40B4-BE49-F238E27FC236}">
                        <a16:creationId xmlns:a16="http://schemas.microsoft.com/office/drawing/2014/main" id="{0A27A846-3E28-86E6-B101-9483BB449F7B}"/>
                      </a:ext>
                    </a:extLst>
                  </p:cNvPr>
                  <p:cNvSpPr/>
                  <p:nvPr/>
                </p:nvSpPr>
                <p:spPr>
                  <a:xfrm>
                    <a:off x="1476852" y="4006364"/>
                    <a:ext cx="306072" cy="3300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47" h="17747" extrusionOk="0">
                        <a:moveTo>
                          <a:pt x="17746" y="8874"/>
                        </a:moveTo>
                        <a:cubicBezTo>
                          <a:pt x="17746" y="13764"/>
                          <a:pt x="13796" y="17747"/>
                          <a:pt x="8874" y="17747"/>
                        </a:cubicBezTo>
                        <a:cubicBezTo>
                          <a:pt x="3984" y="17747"/>
                          <a:pt x="1" y="13764"/>
                          <a:pt x="1" y="8874"/>
                        </a:cubicBezTo>
                        <a:cubicBezTo>
                          <a:pt x="1" y="3984"/>
                          <a:pt x="3984" y="1"/>
                          <a:pt x="8874" y="1"/>
                        </a:cubicBezTo>
                        <a:cubicBezTo>
                          <a:pt x="13796" y="1"/>
                          <a:pt x="17746" y="3984"/>
                          <a:pt x="17746" y="8874"/>
                        </a:cubicBezTo>
                        <a:close/>
                      </a:path>
                    </a:pathLst>
                  </a:custGeom>
                  <a:solidFill>
                    <a:srgbClr val="F9E085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3" name="Google Shape;1761;p47">
                    <a:extLst>
                      <a:ext uri="{FF2B5EF4-FFF2-40B4-BE49-F238E27FC236}">
                        <a16:creationId xmlns:a16="http://schemas.microsoft.com/office/drawing/2014/main" id="{5D3AFFA5-0736-5F40-E09F-CBD928290CCB}"/>
                      </a:ext>
                    </a:extLst>
                  </p:cNvPr>
                  <p:cNvSpPr/>
                  <p:nvPr/>
                </p:nvSpPr>
                <p:spPr>
                  <a:xfrm>
                    <a:off x="1485233" y="4014806"/>
                    <a:ext cx="289878" cy="312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16807" extrusionOk="0">
                        <a:moveTo>
                          <a:pt x="16807" y="8420"/>
                        </a:moveTo>
                        <a:cubicBezTo>
                          <a:pt x="16807" y="13051"/>
                          <a:pt x="13051" y="16807"/>
                          <a:pt x="8388" y="16807"/>
                        </a:cubicBezTo>
                        <a:cubicBezTo>
                          <a:pt x="3757" y="16807"/>
                          <a:pt x="0" y="13051"/>
                          <a:pt x="0" y="8420"/>
                        </a:cubicBezTo>
                        <a:cubicBezTo>
                          <a:pt x="0" y="3789"/>
                          <a:pt x="3757" y="0"/>
                          <a:pt x="8388" y="0"/>
                        </a:cubicBezTo>
                        <a:cubicBezTo>
                          <a:pt x="13051" y="0"/>
                          <a:pt x="16807" y="3789"/>
                          <a:pt x="16807" y="8420"/>
                        </a:cubicBezTo>
                        <a:close/>
                      </a:path>
                    </a:pathLst>
                  </a:custGeom>
                  <a:solidFill>
                    <a:srgbClr val="F9E186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4" name="Google Shape;1762;p47">
                    <a:extLst>
                      <a:ext uri="{FF2B5EF4-FFF2-40B4-BE49-F238E27FC236}">
                        <a16:creationId xmlns:a16="http://schemas.microsoft.com/office/drawing/2014/main" id="{4BFDF11C-8052-D99E-969A-96C84897E87D}"/>
                      </a:ext>
                    </a:extLst>
                  </p:cNvPr>
                  <p:cNvSpPr/>
                  <p:nvPr/>
                </p:nvSpPr>
                <p:spPr>
                  <a:xfrm>
                    <a:off x="1493046" y="4023844"/>
                    <a:ext cx="274235" cy="2950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01" h="15868" extrusionOk="0">
                        <a:moveTo>
                          <a:pt x="15901" y="7934"/>
                        </a:moveTo>
                        <a:cubicBezTo>
                          <a:pt x="15901" y="12306"/>
                          <a:pt x="12339" y="15868"/>
                          <a:pt x="7935" y="15868"/>
                        </a:cubicBezTo>
                        <a:cubicBezTo>
                          <a:pt x="3563" y="15868"/>
                          <a:pt x="1" y="12306"/>
                          <a:pt x="1" y="7934"/>
                        </a:cubicBezTo>
                        <a:cubicBezTo>
                          <a:pt x="1" y="3562"/>
                          <a:pt x="3563" y="0"/>
                          <a:pt x="7935" y="0"/>
                        </a:cubicBezTo>
                        <a:cubicBezTo>
                          <a:pt x="12339" y="0"/>
                          <a:pt x="15901" y="3562"/>
                          <a:pt x="15901" y="7934"/>
                        </a:cubicBezTo>
                        <a:close/>
                      </a:path>
                    </a:pathLst>
                  </a:custGeom>
                  <a:solidFill>
                    <a:srgbClr val="FAE287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5" name="Google Shape;1763;p47">
                    <a:extLst>
                      <a:ext uri="{FF2B5EF4-FFF2-40B4-BE49-F238E27FC236}">
                        <a16:creationId xmlns:a16="http://schemas.microsoft.com/office/drawing/2014/main" id="{D4683B27-2DFC-45ED-06F0-2C06CC260618}"/>
                      </a:ext>
                    </a:extLst>
                  </p:cNvPr>
                  <p:cNvSpPr/>
                  <p:nvPr/>
                </p:nvSpPr>
                <p:spPr>
                  <a:xfrm>
                    <a:off x="1501428" y="4032267"/>
                    <a:ext cx="257472" cy="2782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29" h="14962" extrusionOk="0">
                        <a:moveTo>
                          <a:pt x="14929" y="7481"/>
                        </a:moveTo>
                        <a:cubicBezTo>
                          <a:pt x="14929" y="11593"/>
                          <a:pt x="11594" y="14961"/>
                          <a:pt x="7449" y="14961"/>
                        </a:cubicBezTo>
                        <a:cubicBezTo>
                          <a:pt x="3336" y="14961"/>
                          <a:pt x="0" y="11593"/>
                          <a:pt x="0" y="7481"/>
                        </a:cubicBezTo>
                        <a:cubicBezTo>
                          <a:pt x="0" y="3368"/>
                          <a:pt x="3336" y="0"/>
                          <a:pt x="7449" y="0"/>
                        </a:cubicBezTo>
                        <a:cubicBezTo>
                          <a:pt x="11594" y="0"/>
                          <a:pt x="14929" y="3368"/>
                          <a:pt x="14929" y="7481"/>
                        </a:cubicBezTo>
                        <a:close/>
                      </a:path>
                    </a:pathLst>
                  </a:custGeom>
                  <a:solidFill>
                    <a:srgbClr val="FAE388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6" name="Google Shape;1764;p47">
                    <a:extLst>
                      <a:ext uri="{FF2B5EF4-FFF2-40B4-BE49-F238E27FC236}">
                        <a16:creationId xmlns:a16="http://schemas.microsoft.com/office/drawing/2014/main" id="{180113A2-4A8E-0F73-3984-69D7E8C1467B}"/>
                      </a:ext>
                    </a:extLst>
                  </p:cNvPr>
                  <p:cNvSpPr/>
                  <p:nvPr/>
                </p:nvSpPr>
                <p:spPr>
                  <a:xfrm>
                    <a:off x="1509240" y="4041304"/>
                    <a:ext cx="241846" cy="260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23" h="13990" extrusionOk="0">
                        <a:moveTo>
                          <a:pt x="14023" y="6995"/>
                        </a:moveTo>
                        <a:cubicBezTo>
                          <a:pt x="14023" y="10848"/>
                          <a:pt x="10881" y="13990"/>
                          <a:pt x="6996" y="13990"/>
                        </a:cubicBezTo>
                        <a:cubicBezTo>
                          <a:pt x="3142" y="13990"/>
                          <a:pt x="1" y="10848"/>
                          <a:pt x="1" y="6995"/>
                        </a:cubicBezTo>
                        <a:cubicBezTo>
                          <a:pt x="1" y="3141"/>
                          <a:pt x="3142" y="0"/>
                          <a:pt x="6996" y="0"/>
                        </a:cubicBezTo>
                        <a:cubicBezTo>
                          <a:pt x="10881" y="0"/>
                          <a:pt x="14023" y="3141"/>
                          <a:pt x="14023" y="6995"/>
                        </a:cubicBezTo>
                        <a:close/>
                      </a:path>
                    </a:pathLst>
                  </a:custGeom>
                  <a:solidFill>
                    <a:srgbClr val="FAE489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7" name="Google Shape;1765;p47">
                    <a:extLst>
                      <a:ext uri="{FF2B5EF4-FFF2-40B4-BE49-F238E27FC236}">
                        <a16:creationId xmlns:a16="http://schemas.microsoft.com/office/drawing/2014/main" id="{F5A83C0C-F7BE-7C53-1527-11FBD2CF6013}"/>
                      </a:ext>
                    </a:extLst>
                  </p:cNvPr>
                  <p:cNvSpPr/>
                  <p:nvPr/>
                </p:nvSpPr>
                <p:spPr>
                  <a:xfrm>
                    <a:off x="1517622" y="4049728"/>
                    <a:ext cx="225083" cy="243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51" h="13084" extrusionOk="0">
                        <a:moveTo>
                          <a:pt x="13051" y="6542"/>
                        </a:moveTo>
                        <a:cubicBezTo>
                          <a:pt x="13051" y="10136"/>
                          <a:pt x="10136" y="13083"/>
                          <a:pt x="6510" y="13083"/>
                        </a:cubicBezTo>
                        <a:cubicBezTo>
                          <a:pt x="2915" y="13083"/>
                          <a:pt x="1" y="10136"/>
                          <a:pt x="1" y="6542"/>
                        </a:cubicBezTo>
                        <a:cubicBezTo>
                          <a:pt x="1" y="2947"/>
                          <a:pt x="2915" y="0"/>
                          <a:pt x="6510" y="0"/>
                        </a:cubicBezTo>
                        <a:cubicBezTo>
                          <a:pt x="10136" y="0"/>
                          <a:pt x="13051" y="2947"/>
                          <a:pt x="13051" y="6542"/>
                        </a:cubicBezTo>
                        <a:close/>
                      </a:path>
                    </a:pathLst>
                  </a:custGeom>
                  <a:solidFill>
                    <a:srgbClr val="FBE58A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8" name="Google Shape;1766;p47">
                    <a:extLst>
                      <a:ext uri="{FF2B5EF4-FFF2-40B4-BE49-F238E27FC236}">
                        <a16:creationId xmlns:a16="http://schemas.microsoft.com/office/drawing/2014/main" id="{AAD51D04-A5A3-DD55-EA34-9D1CF7B6297C}"/>
                      </a:ext>
                    </a:extLst>
                  </p:cNvPr>
                  <p:cNvSpPr/>
                  <p:nvPr/>
                </p:nvSpPr>
                <p:spPr>
                  <a:xfrm>
                    <a:off x="1525435" y="4058152"/>
                    <a:ext cx="209458" cy="225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5" h="12145" extrusionOk="0">
                        <a:moveTo>
                          <a:pt x="12145" y="6089"/>
                        </a:moveTo>
                        <a:cubicBezTo>
                          <a:pt x="12145" y="9457"/>
                          <a:pt x="9424" y="12144"/>
                          <a:pt x="6057" y="12144"/>
                        </a:cubicBezTo>
                        <a:cubicBezTo>
                          <a:pt x="2721" y="12144"/>
                          <a:pt x="1" y="9457"/>
                          <a:pt x="1" y="6089"/>
                        </a:cubicBezTo>
                        <a:cubicBezTo>
                          <a:pt x="1" y="2721"/>
                          <a:pt x="2721" y="1"/>
                          <a:pt x="6057" y="1"/>
                        </a:cubicBezTo>
                        <a:cubicBezTo>
                          <a:pt x="9424" y="1"/>
                          <a:pt x="12145" y="2721"/>
                          <a:pt x="12145" y="6089"/>
                        </a:cubicBezTo>
                        <a:close/>
                      </a:path>
                    </a:pathLst>
                  </a:custGeom>
                  <a:solidFill>
                    <a:srgbClr val="FBE78C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39" name="Google Shape;1767;p47">
                    <a:extLst>
                      <a:ext uri="{FF2B5EF4-FFF2-40B4-BE49-F238E27FC236}">
                        <a16:creationId xmlns:a16="http://schemas.microsoft.com/office/drawing/2014/main" id="{DE5D3109-13EC-B77F-65B4-329504BA548F}"/>
                      </a:ext>
                    </a:extLst>
                  </p:cNvPr>
                  <p:cNvSpPr/>
                  <p:nvPr/>
                </p:nvSpPr>
                <p:spPr>
                  <a:xfrm>
                    <a:off x="1533265" y="4067189"/>
                    <a:ext cx="193246" cy="2083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05" h="11206" extrusionOk="0">
                        <a:moveTo>
                          <a:pt x="11205" y="5603"/>
                        </a:moveTo>
                        <a:cubicBezTo>
                          <a:pt x="11205" y="8712"/>
                          <a:pt x="8711" y="11205"/>
                          <a:pt x="5603" y="11205"/>
                        </a:cubicBezTo>
                        <a:cubicBezTo>
                          <a:pt x="2526" y="11205"/>
                          <a:pt x="0" y="8712"/>
                          <a:pt x="0" y="5603"/>
                        </a:cubicBezTo>
                        <a:cubicBezTo>
                          <a:pt x="0" y="2494"/>
                          <a:pt x="2526" y="1"/>
                          <a:pt x="5603" y="1"/>
                        </a:cubicBezTo>
                        <a:cubicBezTo>
                          <a:pt x="8711" y="1"/>
                          <a:pt x="11205" y="2494"/>
                          <a:pt x="11205" y="5603"/>
                        </a:cubicBezTo>
                        <a:close/>
                      </a:path>
                    </a:pathLst>
                  </a:custGeom>
                  <a:solidFill>
                    <a:srgbClr val="FBE88D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0" name="Google Shape;1768;p47">
                    <a:extLst>
                      <a:ext uri="{FF2B5EF4-FFF2-40B4-BE49-F238E27FC236}">
                        <a16:creationId xmlns:a16="http://schemas.microsoft.com/office/drawing/2014/main" id="{81B2CBBF-B2D5-02ED-5C9C-55A7B10F634E}"/>
                      </a:ext>
                    </a:extLst>
                  </p:cNvPr>
                  <p:cNvSpPr/>
                  <p:nvPr/>
                </p:nvSpPr>
                <p:spPr>
                  <a:xfrm>
                    <a:off x="1541646" y="4075613"/>
                    <a:ext cx="177052" cy="1915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6" h="10299" extrusionOk="0">
                        <a:moveTo>
                          <a:pt x="10265" y="5150"/>
                        </a:moveTo>
                        <a:cubicBezTo>
                          <a:pt x="10265" y="8000"/>
                          <a:pt x="7966" y="10299"/>
                          <a:pt x="5117" y="10299"/>
                        </a:cubicBezTo>
                        <a:cubicBezTo>
                          <a:pt x="2299" y="10299"/>
                          <a:pt x="0" y="8000"/>
                          <a:pt x="0" y="5150"/>
                        </a:cubicBezTo>
                        <a:cubicBezTo>
                          <a:pt x="0" y="2300"/>
                          <a:pt x="2299" y="1"/>
                          <a:pt x="5117" y="1"/>
                        </a:cubicBezTo>
                        <a:cubicBezTo>
                          <a:pt x="7966" y="1"/>
                          <a:pt x="10265" y="2300"/>
                          <a:pt x="10265" y="5150"/>
                        </a:cubicBezTo>
                        <a:close/>
                      </a:path>
                    </a:pathLst>
                  </a:custGeom>
                  <a:solidFill>
                    <a:srgbClr val="FCE98E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1" name="Google Shape;1769;p47">
                    <a:extLst>
                      <a:ext uri="{FF2B5EF4-FFF2-40B4-BE49-F238E27FC236}">
                        <a16:creationId xmlns:a16="http://schemas.microsoft.com/office/drawing/2014/main" id="{172D793D-89EE-A1A9-9EF4-DE420B3DED5A}"/>
                      </a:ext>
                    </a:extLst>
                  </p:cNvPr>
                  <p:cNvSpPr/>
                  <p:nvPr/>
                </p:nvSpPr>
                <p:spPr>
                  <a:xfrm>
                    <a:off x="1549459" y="4084650"/>
                    <a:ext cx="161426" cy="1734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327" extrusionOk="0">
                        <a:moveTo>
                          <a:pt x="9359" y="4664"/>
                        </a:moveTo>
                        <a:cubicBezTo>
                          <a:pt x="9359" y="7254"/>
                          <a:pt x="7254" y="9327"/>
                          <a:pt x="4664" y="9327"/>
                        </a:cubicBezTo>
                        <a:cubicBezTo>
                          <a:pt x="2105" y="9327"/>
                          <a:pt x="0" y="7254"/>
                          <a:pt x="0" y="4664"/>
                        </a:cubicBezTo>
                        <a:cubicBezTo>
                          <a:pt x="0" y="2073"/>
                          <a:pt x="2105" y="1"/>
                          <a:pt x="4664" y="1"/>
                        </a:cubicBezTo>
                        <a:cubicBezTo>
                          <a:pt x="7254" y="1"/>
                          <a:pt x="9359" y="2073"/>
                          <a:pt x="9359" y="4664"/>
                        </a:cubicBezTo>
                        <a:close/>
                      </a:path>
                    </a:pathLst>
                  </a:custGeom>
                  <a:solidFill>
                    <a:srgbClr val="FCEA8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2" name="Google Shape;1770;p47">
                    <a:extLst>
                      <a:ext uri="{FF2B5EF4-FFF2-40B4-BE49-F238E27FC236}">
                        <a16:creationId xmlns:a16="http://schemas.microsoft.com/office/drawing/2014/main" id="{529E7D90-4D7D-BC1E-CCD9-E48339EE0261}"/>
                      </a:ext>
                    </a:extLst>
                  </p:cNvPr>
                  <p:cNvSpPr/>
                  <p:nvPr/>
                </p:nvSpPr>
                <p:spPr>
                  <a:xfrm>
                    <a:off x="1557841" y="4093092"/>
                    <a:ext cx="144663" cy="156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88" h="8420" extrusionOk="0">
                        <a:moveTo>
                          <a:pt x="8387" y="4210"/>
                        </a:moveTo>
                        <a:cubicBezTo>
                          <a:pt x="8387" y="6541"/>
                          <a:pt x="6509" y="8420"/>
                          <a:pt x="4178" y="8420"/>
                        </a:cubicBezTo>
                        <a:cubicBezTo>
                          <a:pt x="1878" y="8420"/>
                          <a:pt x="0" y="6541"/>
                          <a:pt x="0" y="4210"/>
                        </a:cubicBezTo>
                        <a:cubicBezTo>
                          <a:pt x="0" y="1878"/>
                          <a:pt x="1878" y="0"/>
                          <a:pt x="4178" y="0"/>
                        </a:cubicBezTo>
                        <a:cubicBezTo>
                          <a:pt x="6509" y="0"/>
                          <a:pt x="8387" y="1878"/>
                          <a:pt x="8387" y="4210"/>
                        </a:cubicBezTo>
                        <a:close/>
                      </a:path>
                    </a:pathLst>
                  </a:custGeom>
                  <a:solidFill>
                    <a:srgbClr val="FCEB9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3" name="Google Shape;1771;p47">
                    <a:extLst>
                      <a:ext uri="{FF2B5EF4-FFF2-40B4-BE49-F238E27FC236}">
                        <a16:creationId xmlns:a16="http://schemas.microsoft.com/office/drawing/2014/main" id="{1FA35F5B-A26C-2D1F-18B2-14651BBD7A5A}"/>
                      </a:ext>
                    </a:extLst>
                  </p:cNvPr>
                  <p:cNvSpPr/>
                  <p:nvPr/>
                </p:nvSpPr>
                <p:spPr>
                  <a:xfrm>
                    <a:off x="1565653" y="4102111"/>
                    <a:ext cx="129020" cy="138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81" h="7449" extrusionOk="0">
                        <a:moveTo>
                          <a:pt x="7481" y="3725"/>
                        </a:moveTo>
                        <a:cubicBezTo>
                          <a:pt x="7481" y="5797"/>
                          <a:pt x="5797" y="7449"/>
                          <a:pt x="3725" y="7449"/>
                        </a:cubicBezTo>
                        <a:cubicBezTo>
                          <a:pt x="1684" y="7449"/>
                          <a:pt x="0" y="5797"/>
                          <a:pt x="0" y="3725"/>
                        </a:cubicBezTo>
                        <a:cubicBezTo>
                          <a:pt x="0" y="1652"/>
                          <a:pt x="1684" y="1"/>
                          <a:pt x="3725" y="1"/>
                        </a:cubicBezTo>
                        <a:cubicBezTo>
                          <a:pt x="5797" y="1"/>
                          <a:pt x="7481" y="1652"/>
                          <a:pt x="7481" y="3725"/>
                        </a:cubicBezTo>
                        <a:close/>
                      </a:path>
                    </a:pathLst>
                  </a:custGeom>
                  <a:solidFill>
                    <a:srgbClr val="FDEC91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4" name="Google Shape;1772;p47">
                    <a:extLst>
                      <a:ext uri="{FF2B5EF4-FFF2-40B4-BE49-F238E27FC236}">
                        <a16:creationId xmlns:a16="http://schemas.microsoft.com/office/drawing/2014/main" id="{6D08BCB0-820B-E527-92D7-A9CFF6B2636F}"/>
                      </a:ext>
                    </a:extLst>
                  </p:cNvPr>
                  <p:cNvSpPr/>
                  <p:nvPr/>
                </p:nvSpPr>
                <p:spPr>
                  <a:xfrm>
                    <a:off x="1574035" y="4110553"/>
                    <a:ext cx="112274" cy="121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10" h="6542" extrusionOk="0">
                        <a:moveTo>
                          <a:pt x="6509" y="3271"/>
                        </a:moveTo>
                        <a:cubicBezTo>
                          <a:pt x="6509" y="5084"/>
                          <a:pt x="5052" y="6541"/>
                          <a:pt x="3239" y="6541"/>
                        </a:cubicBezTo>
                        <a:cubicBezTo>
                          <a:pt x="1457" y="6541"/>
                          <a:pt x="0" y="5084"/>
                          <a:pt x="0" y="3271"/>
                        </a:cubicBezTo>
                        <a:cubicBezTo>
                          <a:pt x="0" y="1457"/>
                          <a:pt x="1457" y="0"/>
                          <a:pt x="3239" y="0"/>
                        </a:cubicBezTo>
                        <a:cubicBezTo>
                          <a:pt x="5052" y="0"/>
                          <a:pt x="6509" y="1457"/>
                          <a:pt x="6509" y="3271"/>
                        </a:cubicBezTo>
                        <a:close/>
                      </a:path>
                    </a:pathLst>
                  </a:custGeom>
                  <a:solidFill>
                    <a:srgbClr val="FDED92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5" name="Google Shape;1773;p47">
                    <a:extLst>
                      <a:ext uri="{FF2B5EF4-FFF2-40B4-BE49-F238E27FC236}">
                        <a16:creationId xmlns:a16="http://schemas.microsoft.com/office/drawing/2014/main" id="{9A62E8A5-7866-350C-FAF2-B937E14B7E0C}"/>
                      </a:ext>
                    </a:extLst>
                  </p:cNvPr>
                  <p:cNvSpPr/>
                  <p:nvPr/>
                </p:nvSpPr>
                <p:spPr>
                  <a:xfrm>
                    <a:off x="1581848" y="4118977"/>
                    <a:ext cx="96632" cy="104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03" h="5603" extrusionOk="0">
                        <a:moveTo>
                          <a:pt x="5603" y="2818"/>
                        </a:moveTo>
                        <a:cubicBezTo>
                          <a:pt x="5603" y="4372"/>
                          <a:pt x="4340" y="5603"/>
                          <a:pt x="2786" y="5603"/>
                        </a:cubicBezTo>
                        <a:cubicBezTo>
                          <a:pt x="1264" y="5603"/>
                          <a:pt x="1" y="4372"/>
                          <a:pt x="1" y="2818"/>
                        </a:cubicBezTo>
                        <a:cubicBezTo>
                          <a:pt x="1" y="1263"/>
                          <a:pt x="1264" y="1"/>
                          <a:pt x="2786" y="1"/>
                        </a:cubicBezTo>
                        <a:cubicBezTo>
                          <a:pt x="4340" y="1"/>
                          <a:pt x="5603" y="1263"/>
                          <a:pt x="5603" y="2818"/>
                        </a:cubicBezTo>
                        <a:close/>
                      </a:path>
                    </a:pathLst>
                  </a:custGeom>
                  <a:solidFill>
                    <a:srgbClr val="FDEE9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6" name="Google Shape;1774;p47">
                    <a:extLst>
                      <a:ext uri="{FF2B5EF4-FFF2-40B4-BE49-F238E27FC236}">
                        <a16:creationId xmlns:a16="http://schemas.microsoft.com/office/drawing/2014/main" id="{3F7AA07E-F393-8893-BB7C-A8E32C30B5F4}"/>
                      </a:ext>
                    </a:extLst>
                  </p:cNvPr>
                  <p:cNvSpPr/>
                  <p:nvPr/>
                </p:nvSpPr>
                <p:spPr>
                  <a:xfrm>
                    <a:off x="1589660" y="4128014"/>
                    <a:ext cx="81006" cy="867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7" h="4664" extrusionOk="0">
                        <a:moveTo>
                          <a:pt x="4696" y="2332"/>
                        </a:moveTo>
                        <a:cubicBezTo>
                          <a:pt x="4696" y="3627"/>
                          <a:pt x="3628" y="4663"/>
                          <a:pt x="2333" y="4663"/>
                        </a:cubicBezTo>
                        <a:cubicBezTo>
                          <a:pt x="1070" y="4663"/>
                          <a:pt x="1" y="3627"/>
                          <a:pt x="1" y="2332"/>
                        </a:cubicBezTo>
                        <a:cubicBezTo>
                          <a:pt x="1" y="1037"/>
                          <a:pt x="1070" y="0"/>
                          <a:pt x="2333" y="0"/>
                        </a:cubicBezTo>
                        <a:cubicBezTo>
                          <a:pt x="3628" y="0"/>
                          <a:pt x="4696" y="1037"/>
                          <a:pt x="4696" y="2332"/>
                        </a:cubicBezTo>
                        <a:close/>
                      </a:path>
                    </a:pathLst>
                  </a:custGeom>
                  <a:solidFill>
                    <a:srgbClr val="FEEF9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7" name="Google Shape;1775;p47">
                    <a:extLst>
                      <a:ext uri="{FF2B5EF4-FFF2-40B4-BE49-F238E27FC236}">
                        <a16:creationId xmlns:a16="http://schemas.microsoft.com/office/drawing/2014/main" id="{8F93FB22-9E3D-8B30-0BF7-8F151DC4E1EE}"/>
                      </a:ext>
                    </a:extLst>
                  </p:cNvPr>
                  <p:cNvSpPr/>
                  <p:nvPr/>
                </p:nvSpPr>
                <p:spPr>
                  <a:xfrm>
                    <a:off x="1598042" y="4136438"/>
                    <a:ext cx="64243" cy="69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25" h="3758" extrusionOk="0">
                        <a:moveTo>
                          <a:pt x="3725" y="1879"/>
                        </a:moveTo>
                        <a:cubicBezTo>
                          <a:pt x="3725" y="2915"/>
                          <a:pt x="2883" y="3757"/>
                          <a:pt x="1847" y="3757"/>
                        </a:cubicBezTo>
                        <a:cubicBezTo>
                          <a:pt x="843" y="3757"/>
                          <a:pt x="1" y="2915"/>
                          <a:pt x="1" y="1879"/>
                        </a:cubicBezTo>
                        <a:cubicBezTo>
                          <a:pt x="1" y="843"/>
                          <a:pt x="843" y="1"/>
                          <a:pt x="1847" y="1"/>
                        </a:cubicBezTo>
                        <a:cubicBezTo>
                          <a:pt x="2883" y="1"/>
                          <a:pt x="3725" y="843"/>
                          <a:pt x="3725" y="1879"/>
                        </a:cubicBezTo>
                        <a:close/>
                      </a:path>
                    </a:pathLst>
                  </a:custGeom>
                  <a:solidFill>
                    <a:srgbClr val="FEF095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8" name="Google Shape;1776;p47">
                    <a:extLst>
                      <a:ext uri="{FF2B5EF4-FFF2-40B4-BE49-F238E27FC236}">
                        <a16:creationId xmlns:a16="http://schemas.microsoft.com/office/drawing/2014/main" id="{6FBA163B-AD90-DCEA-48EA-4B832DEC8A16}"/>
                      </a:ext>
                    </a:extLst>
                  </p:cNvPr>
                  <p:cNvSpPr/>
                  <p:nvPr/>
                </p:nvSpPr>
                <p:spPr>
                  <a:xfrm>
                    <a:off x="1605872" y="4145475"/>
                    <a:ext cx="48600" cy="518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18" h="2786" extrusionOk="0">
                        <a:moveTo>
                          <a:pt x="2817" y="1393"/>
                        </a:moveTo>
                        <a:cubicBezTo>
                          <a:pt x="2817" y="2170"/>
                          <a:pt x="2170" y="2785"/>
                          <a:pt x="1393" y="2785"/>
                        </a:cubicBezTo>
                        <a:cubicBezTo>
                          <a:pt x="648" y="2785"/>
                          <a:pt x="0" y="2170"/>
                          <a:pt x="0" y="1393"/>
                        </a:cubicBezTo>
                        <a:cubicBezTo>
                          <a:pt x="0" y="616"/>
                          <a:pt x="648" y="0"/>
                          <a:pt x="1393" y="0"/>
                        </a:cubicBezTo>
                        <a:cubicBezTo>
                          <a:pt x="2170" y="0"/>
                          <a:pt x="2817" y="616"/>
                          <a:pt x="2817" y="1393"/>
                        </a:cubicBezTo>
                        <a:close/>
                      </a:path>
                    </a:pathLst>
                  </a:custGeom>
                  <a:solidFill>
                    <a:srgbClr val="FEF196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49" name="Google Shape;1777;p47">
                    <a:extLst>
                      <a:ext uri="{FF2B5EF4-FFF2-40B4-BE49-F238E27FC236}">
                        <a16:creationId xmlns:a16="http://schemas.microsoft.com/office/drawing/2014/main" id="{F26526C8-FFA2-D76F-7414-CC7377D35069}"/>
                      </a:ext>
                    </a:extLst>
                  </p:cNvPr>
                  <p:cNvSpPr/>
                  <p:nvPr/>
                </p:nvSpPr>
                <p:spPr>
                  <a:xfrm>
                    <a:off x="1614236" y="4153899"/>
                    <a:ext cx="31854" cy="349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1879" extrusionOk="0">
                        <a:moveTo>
                          <a:pt x="1847" y="940"/>
                        </a:moveTo>
                        <a:cubicBezTo>
                          <a:pt x="1847" y="1458"/>
                          <a:pt x="1426" y="1879"/>
                          <a:pt x="908" y="1879"/>
                        </a:cubicBezTo>
                        <a:cubicBezTo>
                          <a:pt x="422" y="1879"/>
                          <a:pt x="1" y="1458"/>
                          <a:pt x="1" y="940"/>
                        </a:cubicBezTo>
                        <a:cubicBezTo>
                          <a:pt x="1" y="422"/>
                          <a:pt x="422" y="1"/>
                          <a:pt x="908" y="1"/>
                        </a:cubicBezTo>
                        <a:cubicBezTo>
                          <a:pt x="1426" y="1"/>
                          <a:pt x="1847" y="422"/>
                          <a:pt x="1847" y="940"/>
                        </a:cubicBezTo>
                        <a:close/>
                      </a:path>
                    </a:pathLst>
                  </a:custGeom>
                  <a:solidFill>
                    <a:srgbClr val="FFF297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0" name="Google Shape;1778;p47">
                    <a:extLst>
                      <a:ext uri="{FF2B5EF4-FFF2-40B4-BE49-F238E27FC236}">
                        <a16:creationId xmlns:a16="http://schemas.microsoft.com/office/drawing/2014/main" id="{B151D68B-D5CF-6B3E-9C90-870773201CF1}"/>
                      </a:ext>
                    </a:extLst>
                  </p:cNvPr>
                  <p:cNvSpPr/>
                  <p:nvPr/>
                </p:nvSpPr>
                <p:spPr>
                  <a:xfrm>
                    <a:off x="1622066" y="4162936"/>
                    <a:ext cx="16212" cy="1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908" extrusionOk="0">
                        <a:moveTo>
                          <a:pt x="939" y="454"/>
                        </a:moveTo>
                        <a:cubicBezTo>
                          <a:pt x="939" y="713"/>
                          <a:pt x="713" y="907"/>
                          <a:pt x="454" y="907"/>
                        </a:cubicBezTo>
                        <a:cubicBezTo>
                          <a:pt x="227" y="907"/>
                          <a:pt x="0" y="713"/>
                          <a:pt x="0" y="454"/>
                        </a:cubicBezTo>
                        <a:cubicBezTo>
                          <a:pt x="0" y="195"/>
                          <a:pt x="227" y="0"/>
                          <a:pt x="454" y="0"/>
                        </a:cubicBezTo>
                        <a:cubicBezTo>
                          <a:pt x="713" y="0"/>
                          <a:pt x="939" y="195"/>
                          <a:pt x="939" y="454"/>
                        </a:cubicBezTo>
                        <a:close/>
                      </a:path>
                    </a:pathLst>
                  </a:custGeom>
                  <a:solidFill>
                    <a:srgbClr val="FFF398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1" name="Google Shape;1779;p47">
                    <a:extLst>
                      <a:ext uri="{FF2B5EF4-FFF2-40B4-BE49-F238E27FC236}">
                        <a16:creationId xmlns:a16="http://schemas.microsoft.com/office/drawing/2014/main" id="{0735DEC5-5A3F-7696-6F02-C84597219DC5}"/>
                      </a:ext>
                    </a:extLst>
                  </p:cNvPr>
                  <p:cNvSpPr/>
                  <p:nvPr/>
                </p:nvSpPr>
                <p:spPr>
                  <a:xfrm>
                    <a:off x="3279653" y="3953981"/>
                    <a:ext cx="402686" cy="43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49" h="23349" extrusionOk="0">
                        <a:moveTo>
                          <a:pt x="23349" y="11691"/>
                        </a:moveTo>
                        <a:cubicBezTo>
                          <a:pt x="23349" y="18135"/>
                          <a:pt x="18135" y="23349"/>
                          <a:pt x="11691" y="23349"/>
                        </a:cubicBezTo>
                        <a:cubicBezTo>
                          <a:pt x="5247" y="23349"/>
                          <a:pt x="1" y="18135"/>
                          <a:pt x="1" y="11691"/>
                        </a:cubicBezTo>
                        <a:cubicBezTo>
                          <a:pt x="1" y="5247"/>
                          <a:pt x="5247" y="1"/>
                          <a:pt x="11691" y="1"/>
                        </a:cubicBezTo>
                        <a:cubicBezTo>
                          <a:pt x="18135" y="1"/>
                          <a:pt x="23349" y="5247"/>
                          <a:pt x="23349" y="11691"/>
                        </a:cubicBezTo>
                        <a:close/>
                      </a:path>
                    </a:pathLst>
                  </a:custGeom>
                  <a:solidFill>
                    <a:srgbClr val="F7DA7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2" name="Google Shape;1780;p47">
                    <a:extLst>
                      <a:ext uri="{FF2B5EF4-FFF2-40B4-BE49-F238E27FC236}">
                        <a16:creationId xmlns:a16="http://schemas.microsoft.com/office/drawing/2014/main" id="{76AE6A33-1929-5F9D-9BF7-A44A6E0DD7DC}"/>
                      </a:ext>
                    </a:extLst>
                  </p:cNvPr>
                  <p:cNvSpPr/>
                  <p:nvPr/>
                </p:nvSpPr>
                <p:spPr>
                  <a:xfrm>
                    <a:off x="3288035" y="3963018"/>
                    <a:ext cx="386492" cy="4167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10" h="22410" extrusionOk="0">
                        <a:moveTo>
                          <a:pt x="22409" y="11205"/>
                        </a:moveTo>
                        <a:cubicBezTo>
                          <a:pt x="22409" y="17390"/>
                          <a:pt x="17390" y="22409"/>
                          <a:pt x="11205" y="22409"/>
                        </a:cubicBezTo>
                        <a:cubicBezTo>
                          <a:pt x="5020" y="22409"/>
                          <a:pt x="0" y="17390"/>
                          <a:pt x="0" y="11205"/>
                        </a:cubicBezTo>
                        <a:cubicBezTo>
                          <a:pt x="0" y="5020"/>
                          <a:pt x="5020" y="0"/>
                          <a:pt x="11205" y="0"/>
                        </a:cubicBezTo>
                        <a:cubicBezTo>
                          <a:pt x="17390" y="0"/>
                          <a:pt x="22409" y="5020"/>
                          <a:pt x="22409" y="11205"/>
                        </a:cubicBezTo>
                        <a:close/>
                      </a:path>
                    </a:pathLst>
                  </a:custGeom>
                  <a:solidFill>
                    <a:srgbClr val="F7DB8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3" name="Google Shape;1781;p47">
                    <a:extLst>
                      <a:ext uri="{FF2B5EF4-FFF2-40B4-BE49-F238E27FC236}">
                        <a16:creationId xmlns:a16="http://schemas.microsoft.com/office/drawing/2014/main" id="{7DF429CE-2E80-C83C-359A-E04414B6234C}"/>
                      </a:ext>
                    </a:extLst>
                  </p:cNvPr>
                  <p:cNvSpPr/>
                  <p:nvPr/>
                </p:nvSpPr>
                <p:spPr>
                  <a:xfrm>
                    <a:off x="3295847" y="3971442"/>
                    <a:ext cx="370298" cy="39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471" h="21503" extrusionOk="0">
                        <a:moveTo>
                          <a:pt x="21471" y="10752"/>
                        </a:moveTo>
                        <a:cubicBezTo>
                          <a:pt x="21471" y="16678"/>
                          <a:pt x="16678" y="21503"/>
                          <a:pt x="10752" y="21503"/>
                        </a:cubicBezTo>
                        <a:cubicBezTo>
                          <a:pt x="4826" y="21503"/>
                          <a:pt x="1" y="16678"/>
                          <a:pt x="1" y="10752"/>
                        </a:cubicBezTo>
                        <a:cubicBezTo>
                          <a:pt x="1" y="4826"/>
                          <a:pt x="4826" y="1"/>
                          <a:pt x="10752" y="1"/>
                        </a:cubicBezTo>
                        <a:cubicBezTo>
                          <a:pt x="16678" y="1"/>
                          <a:pt x="21471" y="4826"/>
                          <a:pt x="21471" y="10752"/>
                        </a:cubicBezTo>
                        <a:close/>
                      </a:path>
                    </a:pathLst>
                  </a:custGeom>
                  <a:solidFill>
                    <a:srgbClr val="F8DC81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4" name="Google Shape;1782;p47">
                    <a:extLst>
                      <a:ext uri="{FF2B5EF4-FFF2-40B4-BE49-F238E27FC236}">
                        <a16:creationId xmlns:a16="http://schemas.microsoft.com/office/drawing/2014/main" id="{03765B6A-D0BE-6FEE-75F0-840C121AE265}"/>
                      </a:ext>
                    </a:extLst>
                  </p:cNvPr>
                  <p:cNvSpPr/>
                  <p:nvPr/>
                </p:nvSpPr>
                <p:spPr>
                  <a:xfrm>
                    <a:off x="3304229" y="3980479"/>
                    <a:ext cx="354103" cy="3817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32" h="20532" extrusionOk="0">
                        <a:moveTo>
                          <a:pt x="20531" y="10266"/>
                        </a:moveTo>
                        <a:cubicBezTo>
                          <a:pt x="20531" y="15933"/>
                          <a:pt x="15933" y="20531"/>
                          <a:pt x="10266" y="20531"/>
                        </a:cubicBezTo>
                        <a:cubicBezTo>
                          <a:pt x="4599" y="20531"/>
                          <a:pt x="1" y="15933"/>
                          <a:pt x="1" y="10266"/>
                        </a:cubicBezTo>
                        <a:cubicBezTo>
                          <a:pt x="1" y="4599"/>
                          <a:pt x="4599" y="0"/>
                          <a:pt x="10266" y="0"/>
                        </a:cubicBezTo>
                        <a:cubicBezTo>
                          <a:pt x="15933" y="0"/>
                          <a:pt x="20531" y="4599"/>
                          <a:pt x="20531" y="10266"/>
                        </a:cubicBezTo>
                        <a:close/>
                      </a:path>
                    </a:pathLst>
                  </a:custGeom>
                  <a:solidFill>
                    <a:srgbClr val="F8DD82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5" name="Google Shape;1783;p47">
                    <a:extLst>
                      <a:ext uri="{FF2B5EF4-FFF2-40B4-BE49-F238E27FC236}">
                        <a16:creationId xmlns:a16="http://schemas.microsoft.com/office/drawing/2014/main" id="{49014A6F-CC58-3479-1F60-3A3B6D8C0D92}"/>
                      </a:ext>
                    </a:extLst>
                  </p:cNvPr>
                  <p:cNvSpPr/>
                  <p:nvPr/>
                </p:nvSpPr>
                <p:spPr>
                  <a:xfrm>
                    <a:off x="3312042" y="3988903"/>
                    <a:ext cx="338461" cy="3649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25" h="19625" extrusionOk="0">
                        <a:moveTo>
                          <a:pt x="19625" y="9813"/>
                        </a:moveTo>
                        <a:cubicBezTo>
                          <a:pt x="19625" y="15221"/>
                          <a:pt x="15221" y="19625"/>
                          <a:pt x="9813" y="19625"/>
                        </a:cubicBezTo>
                        <a:cubicBezTo>
                          <a:pt x="4405" y="19625"/>
                          <a:pt x="1" y="15221"/>
                          <a:pt x="1" y="9813"/>
                        </a:cubicBezTo>
                        <a:cubicBezTo>
                          <a:pt x="1" y="4405"/>
                          <a:pt x="4405" y="1"/>
                          <a:pt x="9813" y="1"/>
                        </a:cubicBezTo>
                        <a:cubicBezTo>
                          <a:pt x="15221" y="1"/>
                          <a:pt x="19625" y="4405"/>
                          <a:pt x="19625" y="9813"/>
                        </a:cubicBezTo>
                        <a:close/>
                      </a:path>
                    </a:pathLst>
                  </a:custGeom>
                  <a:solidFill>
                    <a:srgbClr val="F8DE8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6" name="Google Shape;1784;p47">
                    <a:extLst>
                      <a:ext uri="{FF2B5EF4-FFF2-40B4-BE49-F238E27FC236}">
                        <a16:creationId xmlns:a16="http://schemas.microsoft.com/office/drawing/2014/main" id="{DDDAF8FD-DDE2-C766-4825-82CC677512BC}"/>
                      </a:ext>
                    </a:extLst>
                  </p:cNvPr>
                  <p:cNvSpPr/>
                  <p:nvPr/>
                </p:nvSpPr>
                <p:spPr>
                  <a:xfrm>
                    <a:off x="3319871" y="3997940"/>
                    <a:ext cx="322266" cy="3468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686" h="18654" extrusionOk="0">
                        <a:moveTo>
                          <a:pt x="18685" y="9327"/>
                        </a:moveTo>
                        <a:cubicBezTo>
                          <a:pt x="18685" y="14476"/>
                          <a:pt x="14508" y="18653"/>
                          <a:pt x="9359" y="18653"/>
                        </a:cubicBezTo>
                        <a:cubicBezTo>
                          <a:pt x="4210" y="18653"/>
                          <a:pt x="0" y="14476"/>
                          <a:pt x="0" y="9327"/>
                        </a:cubicBezTo>
                        <a:cubicBezTo>
                          <a:pt x="0" y="4178"/>
                          <a:pt x="4210" y="1"/>
                          <a:pt x="9359" y="1"/>
                        </a:cubicBezTo>
                        <a:cubicBezTo>
                          <a:pt x="14508" y="1"/>
                          <a:pt x="18685" y="4178"/>
                          <a:pt x="18685" y="9327"/>
                        </a:cubicBezTo>
                        <a:close/>
                      </a:path>
                    </a:pathLst>
                  </a:custGeom>
                  <a:solidFill>
                    <a:srgbClr val="F9DF8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7" name="Google Shape;1785;p47">
                    <a:extLst>
                      <a:ext uri="{FF2B5EF4-FFF2-40B4-BE49-F238E27FC236}">
                        <a16:creationId xmlns:a16="http://schemas.microsoft.com/office/drawing/2014/main" id="{54200FFE-C7F2-D808-FF6D-36857CA8381E}"/>
                      </a:ext>
                    </a:extLst>
                  </p:cNvPr>
                  <p:cNvSpPr/>
                  <p:nvPr/>
                </p:nvSpPr>
                <p:spPr>
                  <a:xfrm>
                    <a:off x="3328253" y="4006364"/>
                    <a:ext cx="306055" cy="3300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46" h="17747" extrusionOk="0">
                        <a:moveTo>
                          <a:pt x="17746" y="8874"/>
                        </a:moveTo>
                        <a:cubicBezTo>
                          <a:pt x="17746" y="13764"/>
                          <a:pt x="13763" y="17747"/>
                          <a:pt x="8873" y="17747"/>
                        </a:cubicBezTo>
                        <a:cubicBezTo>
                          <a:pt x="3983" y="17747"/>
                          <a:pt x="0" y="13764"/>
                          <a:pt x="0" y="8874"/>
                        </a:cubicBezTo>
                        <a:cubicBezTo>
                          <a:pt x="0" y="3984"/>
                          <a:pt x="3983" y="1"/>
                          <a:pt x="8873" y="1"/>
                        </a:cubicBezTo>
                        <a:cubicBezTo>
                          <a:pt x="13763" y="1"/>
                          <a:pt x="17746" y="3984"/>
                          <a:pt x="17746" y="8874"/>
                        </a:cubicBezTo>
                        <a:close/>
                      </a:path>
                    </a:pathLst>
                  </a:custGeom>
                  <a:solidFill>
                    <a:srgbClr val="F9E085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8" name="Google Shape;1786;p47">
                    <a:extLst>
                      <a:ext uri="{FF2B5EF4-FFF2-40B4-BE49-F238E27FC236}">
                        <a16:creationId xmlns:a16="http://schemas.microsoft.com/office/drawing/2014/main" id="{D9FC3D58-54A3-BDD9-7293-6E6C85401606}"/>
                      </a:ext>
                    </a:extLst>
                  </p:cNvPr>
                  <p:cNvSpPr/>
                  <p:nvPr/>
                </p:nvSpPr>
                <p:spPr>
                  <a:xfrm>
                    <a:off x="3336066" y="4014806"/>
                    <a:ext cx="289878" cy="312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16807" extrusionOk="0">
                        <a:moveTo>
                          <a:pt x="16807" y="8420"/>
                        </a:moveTo>
                        <a:cubicBezTo>
                          <a:pt x="16807" y="13051"/>
                          <a:pt x="13051" y="16807"/>
                          <a:pt x="8420" y="16807"/>
                        </a:cubicBezTo>
                        <a:cubicBezTo>
                          <a:pt x="3789" y="16807"/>
                          <a:pt x="0" y="13051"/>
                          <a:pt x="0" y="8420"/>
                        </a:cubicBezTo>
                        <a:cubicBezTo>
                          <a:pt x="0" y="3789"/>
                          <a:pt x="3789" y="0"/>
                          <a:pt x="8420" y="0"/>
                        </a:cubicBezTo>
                        <a:cubicBezTo>
                          <a:pt x="13051" y="0"/>
                          <a:pt x="16807" y="3789"/>
                          <a:pt x="16807" y="8420"/>
                        </a:cubicBezTo>
                        <a:close/>
                      </a:path>
                    </a:pathLst>
                  </a:custGeom>
                  <a:solidFill>
                    <a:srgbClr val="F9E186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59" name="Google Shape;1787;p47">
                    <a:extLst>
                      <a:ext uri="{FF2B5EF4-FFF2-40B4-BE49-F238E27FC236}">
                        <a16:creationId xmlns:a16="http://schemas.microsoft.com/office/drawing/2014/main" id="{9DBA0CA4-DE62-857B-3AD7-3B5A5C517D41}"/>
                      </a:ext>
                    </a:extLst>
                  </p:cNvPr>
                  <p:cNvSpPr/>
                  <p:nvPr/>
                </p:nvSpPr>
                <p:spPr>
                  <a:xfrm>
                    <a:off x="3344448" y="4023844"/>
                    <a:ext cx="273666" cy="2950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68" h="15868" extrusionOk="0">
                        <a:moveTo>
                          <a:pt x="15868" y="7934"/>
                        </a:moveTo>
                        <a:cubicBezTo>
                          <a:pt x="15868" y="12306"/>
                          <a:pt x="12306" y="15868"/>
                          <a:pt x="7934" y="15868"/>
                        </a:cubicBezTo>
                        <a:cubicBezTo>
                          <a:pt x="3530" y="15868"/>
                          <a:pt x="0" y="12306"/>
                          <a:pt x="0" y="7934"/>
                        </a:cubicBezTo>
                        <a:cubicBezTo>
                          <a:pt x="0" y="3562"/>
                          <a:pt x="3530" y="0"/>
                          <a:pt x="7934" y="0"/>
                        </a:cubicBezTo>
                        <a:cubicBezTo>
                          <a:pt x="12306" y="0"/>
                          <a:pt x="15868" y="3562"/>
                          <a:pt x="15868" y="7934"/>
                        </a:cubicBezTo>
                        <a:close/>
                      </a:path>
                    </a:pathLst>
                  </a:custGeom>
                  <a:solidFill>
                    <a:srgbClr val="FAE287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0" name="Google Shape;1788;p47">
                    <a:extLst>
                      <a:ext uri="{FF2B5EF4-FFF2-40B4-BE49-F238E27FC236}">
                        <a16:creationId xmlns:a16="http://schemas.microsoft.com/office/drawing/2014/main" id="{F88074EB-2393-7562-6E79-D61CFADF8301}"/>
                      </a:ext>
                    </a:extLst>
                  </p:cNvPr>
                  <p:cNvSpPr/>
                  <p:nvPr/>
                </p:nvSpPr>
                <p:spPr>
                  <a:xfrm>
                    <a:off x="3352260" y="4032267"/>
                    <a:ext cx="258041" cy="2782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62" h="14962" extrusionOk="0">
                        <a:moveTo>
                          <a:pt x="14961" y="7481"/>
                        </a:moveTo>
                        <a:cubicBezTo>
                          <a:pt x="14961" y="11593"/>
                          <a:pt x="11594" y="14961"/>
                          <a:pt x="7481" y="14961"/>
                        </a:cubicBezTo>
                        <a:cubicBezTo>
                          <a:pt x="3336" y="14961"/>
                          <a:pt x="1" y="11593"/>
                          <a:pt x="1" y="7481"/>
                        </a:cubicBezTo>
                        <a:cubicBezTo>
                          <a:pt x="1" y="3368"/>
                          <a:pt x="3336" y="0"/>
                          <a:pt x="7481" y="0"/>
                        </a:cubicBezTo>
                        <a:cubicBezTo>
                          <a:pt x="11594" y="0"/>
                          <a:pt x="14961" y="3368"/>
                          <a:pt x="14961" y="7481"/>
                        </a:cubicBezTo>
                        <a:close/>
                      </a:path>
                    </a:pathLst>
                  </a:custGeom>
                  <a:solidFill>
                    <a:srgbClr val="FAE388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1" name="Google Shape;1789;p47">
                    <a:extLst>
                      <a:ext uri="{FF2B5EF4-FFF2-40B4-BE49-F238E27FC236}">
                        <a16:creationId xmlns:a16="http://schemas.microsoft.com/office/drawing/2014/main" id="{F4512220-4B22-9875-E2F3-E0D16D7A8089}"/>
                      </a:ext>
                    </a:extLst>
                  </p:cNvPr>
                  <p:cNvSpPr/>
                  <p:nvPr/>
                </p:nvSpPr>
                <p:spPr>
                  <a:xfrm>
                    <a:off x="3360642" y="4041304"/>
                    <a:ext cx="241277" cy="260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990" h="13990" extrusionOk="0">
                        <a:moveTo>
                          <a:pt x="13990" y="6995"/>
                        </a:moveTo>
                        <a:cubicBezTo>
                          <a:pt x="13990" y="10848"/>
                          <a:pt x="10849" y="13990"/>
                          <a:pt x="6995" y="13990"/>
                        </a:cubicBezTo>
                        <a:cubicBezTo>
                          <a:pt x="3109" y="13990"/>
                          <a:pt x="0" y="10848"/>
                          <a:pt x="0" y="6995"/>
                        </a:cubicBezTo>
                        <a:cubicBezTo>
                          <a:pt x="0" y="3141"/>
                          <a:pt x="3109" y="0"/>
                          <a:pt x="6995" y="0"/>
                        </a:cubicBezTo>
                        <a:cubicBezTo>
                          <a:pt x="10849" y="0"/>
                          <a:pt x="13990" y="3141"/>
                          <a:pt x="13990" y="6995"/>
                        </a:cubicBezTo>
                        <a:close/>
                      </a:path>
                    </a:pathLst>
                  </a:custGeom>
                  <a:solidFill>
                    <a:srgbClr val="FAE489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2" name="Google Shape;1790;p47">
                    <a:extLst>
                      <a:ext uri="{FF2B5EF4-FFF2-40B4-BE49-F238E27FC236}">
                        <a16:creationId xmlns:a16="http://schemas.microsoft.com/office/drawing/2014/main" id="{2F5D9BDA-6EFA-42BB-C8FB-7F606BEAB5B3}"/>
                      </a:ext>
                    </a:extLst>
                  </p:cNvPr>
                  <p:cNvSpPr/>
                  <p:nvPr/>
                </p:nvSpPr>
                <p:spPr>
                  <a:xfrm>
                    <a:off x="3368455" y="4049728"/>
                    <a:ext cx="225652" cy="243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84" h="13084" extrusionOk="0">
                        <a:moveTo>
                          <a:pt x="13083" y="6542"/>
                        </a:moveTo>
                        <a:cubicBezTo>
                          <a:pt x="13083" y="10136"/>
                          <a:pt x="10136" y="13083"/>
                          <a:pt x="6542" y="13083"/>
                        </a:cubicBezTo>
                        <a:cubicBezTo>
                          <a:pt x="2915" y="13083"/>
                          <a:pt x="1" y="10136"/>
                          <a:pt x="1" y="6542"/>
                        </a:cubicBezTo>
                        <a:cubicBezTo>
                          <a:pt x="1" y="2947"/>
                          <a:pt x="2915" y="0"/>
                          <a:pt x="6542" y="0"/>
                        </a:cubicBezTo>
                        <a:cubicBezTo>
                          <a:pt x="10136" y="0"/>
                          <a:pt x="13083" y="2947"/>
                          <a:pt x="13083" y="6542"/>
                        </a:cubicBezTo>
                        <a:close/>
                      </a:path>
                    </a:pathLst>
                  </a:custGeom>
                  <a:solidFill>
                    <a:srgbClr val="FBE58A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3" name="Google Shape;1791;p47">
                    <a:extLst>
                      <a:ext uri="{FF2B5EF4-FFF2-40B4-BE49-F238E27FC236}">
                        <a16:creationId xmlns:a16="http://schemas.microsoft.com/office/drawing/2014/main" id="{AB157D52-DD49-5CAD-8A84-7C331F0930DA}"/>
                      </a:ext>
                    </a:extLst>
                  </p:cNvPr>
                  <p:cNvSpPr/>
                  <p:nvPr/>
                </p:nvSpPr>
                <p:spPr>
                  <a:xfrm>
                    <a:off x="3376267" y="4058152"/>
                    <a:ext cx="209458" cy="2258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45" h="12145" extrusionOk="0">
                        <a:moveTo>
                          <a:pt x="12145" y="6089"/>
                        </a:moveTo>
                        <a:cubicBezTo>
                          <a:pt x="12145" y="9457"/>
                          <a:pt x="9424" y="12144"/>
                          <a:pt x="6089" y="12144"/>
                        </a:cubicBezTo>
                        <a:cubicBezTo>
                          <a:pt x="2721" y="12144"/>
                          <a:pt x="1" y="9457"/>
                          <a:pt x="1" y="6089"/>
                        </a:cubicBezTo>
                        <a:cubicBezTo>
                          <a:pt x="1" y="2721"/>
                          <a:pt x="2721" y="1"/>
                          <a:pt x="6089" y="1"/>
                        </a:cubicBezTo>
                        <a:cubicBezTo>
                          <a:pt x="9424" y="1"/>
                          <a:pt x="12145" y="2721"/>
                          <a:pt x="12145" y="6089"/>
                        </a:cubicBezTo>
                        <a:close/>
                      </a:path>
                    </a:pathLst>
                  </a:custGeom>
                  <a:solidFill>
                    <a:srgbClr val="FBE78C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4" name="Google Shape;1792;p47">
                    <a:extLst>
                      <a:ext uri="{FF2B5EF4-FFF2-40B4-BE49-F238E27FC236}">
                        <a16:creationId xmlns:a16="http://schemas.microsoft.com/office/drawing/2014/main" id="{C00FE1B4-2CEA-2D95-D472-78C21C3B384F}"/>
                      </a:ext>
                    </a:extLst>
                  </p:cNvPr>
                  <p:cNvSpPr/>
                  <p:nvPr/>
                </p:nvSpPr>
                <p:spPr>
                  <a:xfrm>
                    <a:off x="3384649" y="4067189"/>
                    <a:ext cx="193263" cy="2083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06" h="11206" extrusionOk="0">
                        <a:moveTo>
                          <a:pt x="11205" y="5603"/>
                        </a:moveTo>
                        <a:cubicBezTo>
                          <a:pt x="11205" y="8712"/>
                          <a:pt x="8679" y="11205"/>
                          <a:pt x="5603" y="11205"/>
                        </a:cubicBezTo>
                        <a:cubicBezTo>
                          <a:pt x="2494" y="11205"/>
                          <a:pt x="1" y="8712"/>
                          <a:pt x="1" y="5603"/>
                        </a:cubicBezTo>
                        <a:cubicBezTo>
                          <a:pt x="1" y="2494"/>
                          <a:pt x="2494" y="1"/>
                          <a:pt x="5603" y="1"/>
                        </a:cubicBezTo>
                        <a:cubicBezTo>
                          <a:pt x="8679" y="1"/>
                          <a:pt x="11205" y="2494"/>
                          <a:pt x="11205" y="5603"/>
                        </a:cubicBezTo>
                        <a:close/>
                      </a:path>
                    </a:pathLst>
                  </a:custGeom>
                  <a:solidFill>
                    <a:srgbClr val="FBE88D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5" name="Google Shape;1793;p47">
                    <a:extLst>
                      <a:ext uri="{FF2B5EF4-FFF2-40B4-BE49-F238E27FC236}">
                        <a16:creationId xmlns:a16="http://schemas.microsoft.com/office/drawing/2014/main" id="{B094D69F-2BAD-936E-2BC6-2316FF77D930}"/>
                      </a:ext>
                    </a:extLst>
                  </p:cNvPr>
                  <p:cNvSpPr/>
                  <p:nvPr/>
                </p:nvSpPr>
                <p:spPr>
                  <a:xfrm>
                    <a:off x="3392479" y="4075613"/>
                    <a:ext cx="177052" cy="1915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66" h="10299" extrusionOk="0">
                        <a:moveTo>
                          <a:pt x="10265" y="5150"/>
                        </a:moveTo>
                        <a:cubicBezTo>
                          <a:pt x="10265" y="8000"/>
                          <a:pt x="7966" y="10299"/>
                          <a:pt x="5149" y="10299"/>
                        </a:cubicBezTo>
                        <a:cubicBezTo>
                          <a:pt x="2299" y="10299"/>
                          <a:pt x="0" y="8000"/>
                          <a:pt x="0" y="5150"/>
                        </a:cubicBezTo>
                        <a:cubicBezTo>
                          <a:pt x="0" y="2300"/>
                          <a:pt x="2299" y="1"/>
                          <a:pt x="5149" y="1"/>
                        </a:cubicBezTo>
                        <a:cubicBezTo>
                          <a:pt x="7966" y="1"/>
                          <a:pt x="10265" y="2300"/>
                          <a:pt x="10265" y="5150"/>
                        </a:cubicBezTo>
                        <a:close/>
                      </a:path>
                    </a:pathLst>
                  </a:custGeom>
                  <a:solidFill>
                    <a:srgbClr val="FCE98E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6" name="Google Shape;1794;p47">
                    <a:extLst>
                      <a:ext uri="{FF2B5EF4-FFF2-40B4-BE49-F238E27FC236}">
                        <a16:creationId xmlns:a16="http://schemas.microsoft.com/office/drawing/2014/main" id="{5DE9BCD0-DE1D-A6D5-9552-DF57704FECDB}"/>
                      </a:ext>
                    </a:extLst>
                  </p:cNvPr>
                  <p:cNvSpPr/>
                  <p:nvPr/>
                </p:nvSpPr>
                <p:spPr>
                  <a:xfrm>
                    <a:off x="3400843" y="4084650"/>
                    <a:ext cx="160874" cy="1734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28" h="9327" extrusionOk="0">
                        <a:moveTo>
                          <a:pt x="9327" y="4664"/>
                        </a:moveTo>
                        <a:cubicBezTo>
                          <a:pt x="9327" y="7254"/>
                          <a:pt x="7255" y="9327"/>
                          <a:pt x="4664" y="9327"/>
                        </a:cubicBezTo>
                        <a:cubicBezTo>
                          <a:pt x="2073" y="9327"/>
                          <a:pt x="1" y="7254"/>
                          <a:pt x="1" y="4664"/>
                        </a:cubicBezTo>
                        <a:cubicBezTo>
                          <a:pt x="1" y="2073"/>
                          <a:pt x="2073" y="1"/>
                          <a:pt x="4664" y="1"/>
                        </a:cubicBezTo>
                        <a:cubicBezTo>
                          <a:pt x="7255" y="1"/>
                          <a:pt x="9327" y="2073"/>
                          <a:pt x="9327" y="4664"/>
                        </a:cubicBezTo>
                        <a:close/>
                      </a:path>
                    </a:pathLst>
                  </a:custGeom>
                  <a:solidFill>
                    <a:srgbClr val="FCEA8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7" name="Google Shape;1795;p47">
                    <a:extLst>
                      <a:ext uri="{FF2B5EF4-FFF2-40B4-BE49-F238E27FC236}">
                        <a16:creationId xmlns:a16="http://schemas.microsoft.com/office/drawing/2014/main" id="{01D4004B-AD8F-DB85-4CE6-EF4899B5CFA9}"/>
                      </a:ext>
                    </a:extLst>
                  </p:cNvPr>
                  <p:cNvSpPr/>
                  <p:nvPr/>
                </p:nvSpPr>
                <p:spPr>
                  <a:xfrm>
                    <a:off x="3408673" y="4093092"/>
                    <a:ext cx="145215" cy="156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420" h="8420" extrusionOk="0">
                        <a:moveTo>
                          <a:pt x="8420" y="4210"/>
                        </a:moveTo>
                        <a:cubicBezTo>
                          <a:pt x="8420" y="6541"/>
                          <a:pt x="6542" y="8420"/>
                          <a:pt x="4210" y="8420"/>
                        </a:cubicBezTo>
                        <a:cubicBezTo>
                          <a:pt x="1878" y="8420"/>
                          <a:pt x="0" y="6541"/>
                          <a:pt x="0" y="4210"/>
                        </a:cubicBezTo>
                        <a:cubicBezTo>
                          <a:pt x="0" y="1878"/>
                          <a:pt x="1878" y="0"/>
                          <a:pt x="4210" y="0"/>
                        </a:cubicBezTo>
                        <a:cubicBezTo>
                          <a:pt x="6542" y="0"/>
                          <a:pt x="8420" y="1878"/>
                          <a:pt x="8420" y="4210"/>
                        </a:cubicBezTo>
                        <a:close/>
                      </a:path>
                    </a:pathLst>
                  </a:custGeom>
                  <a:solidFill>
                    <a:srgbClr val="FCEB90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8" name="Google Shape;1796;p47">
                    <a:extLst>
                      <a:ext uri="{FF2B5EF4-FFF2-40B4-BE49-F238E27FC236}">
                        <a16:creationId xmlns:a16="http://schemas.microsoft.com/office/drawing/2014/main" id="{9D2BB686-81A0-C66E-C5FE-8F45769704C5}"/>
                      </a:ext>
                    </a:extLst>
                  </p:cNvPr>
                  <p:cNvSpPr/>
                  <p:nvPr/>
                </p:nvSpPr>
                <p:spPr>
                  <a:xfrm>
                    <a:off x="3416486" y="4102111"/>
                    <a:ext cx="129020" cy="138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81" h="7449" extrusionOk="0">
                        <a:moveTo>
                          <a:pt x="7481" y="3725"/>
                        </a:moveTo>
                        <a:cubicBezTo>
                          <a:pt x="7481" y="5797"/>
                          <a:pt x="5829" y="7449"/>
                          <a:pt x="3757" y="7449"/>
                        </a:cubicBezTo>
                        <a:cubicBezTo>
                          <a:pt x="1684" y="7449"/>
                          <a:pt x="1" y="5797"/>
                          <a:pt x="1" y="3725"/>
                        </a:cubicBezTo>
                        <a:cubicBezTo>
                          <a:pt x="1" y="1652"/>
                          <a:pt x="1684" y="1"/>
                          <a:pt x="3757" y="1"/>
                        </a:cubicBezTo>
                        <a:cubicBezTo>
                          <a:pt x="5829" y="1"/>
                          <a:pt x="7481" y="1652"/>
                          <a:pt x="7481" y="3725"/>
                        </a:cubicBezTo>
                        <a:close/>
                      </a:path>
                    </a:pathLst>
                  </a:custGeom>
                  <a:solidFill>
                    <a:srgbClr val="FDEC91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69" name="Google Shape;1797;p47">
                    <a:extLst>
                      <a:ext uri="{FF2B5EF4-FFF2-40B4-BE49-F238E27FC236}">
                        <a16:creationId xmlns:a16="http://schemas.microsoft.com/office/drawing/2014/main" id="{8B4DBCDD-E7FA-8E61-E2EA-741F9DB7237F}"/>
                      </a:ext>
                    </a:extLst>
                  </p:cNvPr>
                  <p:cNvSpPr/>
                  <p:nvPr/>
                </p:nvSpPr>
                <p:spPr>
                  <a:xfrm>
                    <a:off x="3424867" y="4110553"/>
                    <a:ext cx="112826" cy="121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2" h="6542" extrusionOk="0">
                        <a:moveTo>
                          <a:pt x="6542" y="3271"/>
                        </a:moveTo>
                        <a:cubicBezTo>
                          <a:pt x="6542" y="5084"/>
                          <a:pt x="5084" y="6541"/>
                          <a:pt x="3271" y="6541"/>
                        </a:cubicBezTo>
                        <a:cubicBezTo>
                          <a:pt x="1458" y="6541"/>
                          <a:pt x="0" y="5084"/>
                          <a:pt x="0" y="3271"/>
                        </a:cubicBezTo>
                        <a:cubicBezTo>
                          <a:pt x="0" y="1457"/>
                          <a:pt x="1458" y="0"/>
                          <a:pt x="3271" y="0"/>
                        </a:cubicBezTo>
                        <a:cubicBezTo>
                          <a:pt x="5084" y="0"/>
                          <a:pt x="6542" y="1457"/>
                          <a:pt x="6542" y="3271"/>
                        </a:cubicBezTo>
                        <a:close/>
                      </a:path>
                    </a:pathLst>
                  </a:custGeom>
                  <a:solidFill>
                    <a:srgbClr val="FDED92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0" name="Google Shape;1798;p47">
                    <a:extLst>
                      <a:ext uri="{FF2B5EF4-FFF2-40B4-BE49-F238E27FC236}">
                        <a16:creationId xmlns:a16="http://schemas.microsoft.com/office/drawing/2014/main" id="{A0A939C9-5546-4762-0C91-5E1970611A5F}"/>
                      </a:ext>
                    </a:extLst>
                  </p:cNvPr>
                  <p:cNvSpPr/>
                  <p:nvPr/>
                </p:nvSpPr>
                <p:spPr>
                  <a:xfrm>
                    <a:off x="3432680" y="4118977"/>
                    <a:ext cx="96632" cy="104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03" h="5603" extrusionOk="0">
                        <a:moveTo>
                          <a:pt x="5603" y="2818"/>
                        </a:moveTo>
                        <a:cubicBezTo>
                          <a:pt x="5603" y="4372"/>
                          <a:pt x="4372" y="5603"/>
                          <a:pt x="2818" y="5603"/>
                        </a:cubicBezTo>
                        <a:cubicBezTo>
                          <a:pt x="1264" y="5603"/>
                          <a:pt x="1" y="4372"/>
                          <a:pt x="1" y="2818"/>
                        </a:cubicBezTo>
                        <a:cubicBezTo>
                          <a:pt x="1" y="1263"/>
                          <a:pt x="1264" y="1"/>
                          <a:pt x="2818" y="1"/>
                        </a:cubicBezTo>
                        <a:cubicBezTo>
                          <a:pt x="4372" y="1"/>
                          <a:pt x="5603" y="1263"/>
                          <a:pt x="5603" y="2818"/>
                        </a:cubicBezTo>
                        <a:close/>
                      </a:path>
                    </a:pathLst>
                  </a:custGeom>
                  <a:solidFill>
                    <a:srgbClr val="FDEE93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1" name="Google Shape;1799;p47">
                    <a:extLst>
                      <a:ext uri="{FF2B5EF4-FFF2-40B4-BE49-F238E27FC236}">
                        <a16:creationId xmlns:a16="http://schemas.microsoft.com/office/drawing/2014/main" id="{EC3FF61A-D271-9E14-9B41-EE2E65E4E883}"/>
                      </a:ext>
                    </a:extLst>
                  </p:cNvPr>
                  <p:cNvSpPr/>
                  <p:nvPr/>
                </p:nvSpPr>
                <p:spPr>
                  <a:xfrm>
                    <a:off x="3441062" y="4128014"/>
                    <a:ext cx="80437" cy="867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4" h="4664" extrusionOk="0">
                        <a:moveTo>
                          <a:pt x="4664" y="2332"/>
                        </a:moveTo>
                        <a:cubicBezTo>
                          <a:pt x="4664" y="3627"/>
                          <a:pt x="3627" y="4663"/>
                          <a:pt x="2332" y="4663"/>
                        </a:cubicBezTo>
                        <a:cubicBezTo>
                          <a:pt x="1037" y="4663"/>
                          <a:pt x="0" y="3627"/>
                          <a:pt x="0" y="2332"/>
                        </a:cubicBezTo>
                        <a:cubicBezTo>
                          <a:pt x="0" y="1037"/>
                          <a:pt x="1037" y="0"/>
                          <a:pt x="2332" y="0"/>
                        </a:cubicBezTo>
                        <a:cubicBezTo>
                          <a:pt x="3627" y="0"/>
                          <a:pt x="4664" y="1037"/>
                          <a:pt x="4664" y="2332"/>
                        </a:cubicBezTo>
                        <a:close/>
                      </a:path>
                    </a:pathLst>
                  </a:custGeom>
                  <a:solidFill>
                    <a:srgbClr val="FEEF94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2" name="Google Shape;1800;p47">
                    <a:extLst>
                      <a:ext uri="{FF2B5EF4-FFF2-40B4-BE49-F238E27FC236}">
                        <a16:creationId xmlns:a16="http://schemas.microsoft.com/office/drawing/2014/main" id="{1C5C6AFE-81B3-1E71-563B-4B599BC62EB4}"/>
                      </a:ext>
                    </a:extLst>
                  </p:cNvPr>
                  <p:cNvSpPr/>
                  <p:nvPr/>
                </p:nvSpPr>
                <p:spPr>
                  <a:xfrm>
                    <a:off x="3448874" y="4136438"/>
                    <a:ext cx="64243" cy="698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25" h="3758" extrusionOk="0">
                        <a:moveTo>
                          <a:pt x="3725" y="1879"/>
                        </a:moveTo>
                        <a:cubicBezTo>
                          <a:pt x="3725" y="2915"/>
                          <a:pt x="2915" y="3757"/>
                          <a:pt x="1879" y="3757"/>
                        </a:cubicBezTo>
                        <a:cubicBezTo>
                          <a:pt x="843" y="3757"/>
                          <a:pt x="1" y="2915"/>
                          <a:pt x="1" y="1879"/>
                        </a:cubicBezTo>
                        <a:cubicBezTo>
                          <a:pt x="1" y="843"/>
                          <a:pt x="843" y="1"/>
                          <a:pt x="1879" y="1"/>
                        </a:cubicBezTo>
                        <a:cubicBezTo>
                          <a:pt x="2915" y="1"/>
                          <a:pt x="3725" y="843"/>
                          <a:pt x="3725" y="1879"/>
                        </a:cubicBezTo>
                        <a:close/>
                      </a:path>
                    </a:pathLst>
                  </a:custGeom>
                  <a:solidFill>
                    <a:srgbClr val="FEF095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3" name="Google Shape;1801;p47">
                    <a:extLst>
                      <a:ext uri="{FF2B5EF4-FFF2-40B4-BE49-F238E27FC236}">
                        <a16:creationId xmlns:a16="http://schemas.microsoft.com/office/drawing/2014/main" id="{BA52F296-2D4F-E0D7-8B60-67B961A165CF}"/>
                      </a:ext>
                    </a:extLst>
                  </p:cNvPr>
                  <p:cNvSpPr/>
                  <p:nvPr/>
                </p:nvSpPr>
                <p:spPr>
                  <a:xfrm>
                    <a:off x="3457256" y="4145475"/>
                    <a:ext cx="48048" cy="518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86" h="2786" extrusionOk="0">
                        <a:moveTo>
                          <a:pt x="2785" y="1393"/>
                        </a:moveTo>
                        <a:cubicBezTo>
                          <a:pt x="2785" y="2170"/>
                          <a:pt x="2170" y="2785"/>
                          <a:pt x="1393" y="2785"/>
                        </a:cubicBezTo>
                        <a:cubicBezTo>
                          <a:pt x="616" y="2785"/>
                          <a:pt x="1" y="2170"/>
                          <a:pt x="1" y="1393"/>
                        </a:cubicBezTo>
                        <a:cubicBezTo>
                          <a:pt x="1" y="616"/>
                          <a:pt x="616" y="0"/>
                          <a:pt x="1393" y="0"/>
                        </a:cubicBezTo>
                        <a:cubicBezTo>
                          <a:pt x="2170" y="0"/>
                          <a:pt x="2785" y="616"/>
                          <a:pt x="2785" y="1393"/>
                        </a:cubicBezTo>
                        <a:close/>
                      </a:path>
                    </a:pathLst>
                  </a:custGeom>
                  <a:solidFill>
                    <a:srgbClr val="FEF196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4" name="Google Shape;1802;p47">
                    <a:extLst>
                      <a:ext uri="{FF2B5EF4-FFF2-40B4-BE49-F238E27FC236}">
                        <a16:creationId xmlns:a16="http://schemas.microsoft.com/office/drawing/2014/main" id="{4B005208-62FD-2737-E2B3-1B5812CB9DAF}"/>
                      </a:ext>
                    </a:extLst>
                  </p:cNvPr>
                  <p:cNvSpPr/>
                  <p:nvPr/>
                </p:nvSpPr>
                <p:spPr>
                  <a:xfrm>
                    <a:off x="3465069" y="4153899"/>
                    <a:ext cx="32423" cy="349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0" h="1879" extrusionOk="0">
                        <a:moveTo>
                          <a:pt x="1879" y="940"/>
                        </a:moveTo>
                        <a:cubicBezTo>
                          <a:pt x="1879" y="1458"/>
                          <a:pt x="1458" y="1879"/>
                          <a:pt x="940" y="1879"/>
                        </a:cubicBezTo>
                        <a:cubicBezTo>
                          <a:pt x="422" y="1879"/>
                          <a:pt x="1" y="1458"/>
                          <a:pt x="1" y="940"/>
                        </a:cubicBezTo>
                        <a:cubicBezTo>
                          <a:pt x="1" y="422"/>
                          <a:pt x="422" y="1"/>
                          <a:pt x="940" y="1"/>
                        </a:cubicBezTo>
                        <a:cubicBezTo>
                          <a:pt x="1458" y="1"/>
                          <a:pt x="1879" y="422"/>
                          <a:pt x="1879" y="940"/>
                        </a:cubicBezTo>
                        <a:close/>
                      </a:path>
                    </a:pathLst>
                  </a:custGeom>
                  <a:solidFill>
                    <a:srgbClr val="FFF297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5" name="Google Shape;1803;p47">
                    <a:extLst>
                      <a:ext uri="{FF2B5EF4-FFF2-40B4-BE49-F238E27FC236}">
                        <a16:creationId xmlns:a16="http://schemas.microsoft.com/office/drawing/2014/main" id="{60AEADCF-B764-AE6F-9A43-41F292926174}"/>
                      </a:ext>
                    </a:extLst>
                  </p:cNvPr>
                  <p:cNvSpPr/>
                  <p:nvPr/>
                </p:nvSpPr>
                <p:spPr>
                  <a:xfrm>
                    <a:off x="3472899" y="4162936"/>
                    <a:ext cx="16212" cy="1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0" h="908" extrusionOk="0">
                        <a:moveTo>
                          <a:pt x="939" y="454"/>
                        </a:moveTo>
                        <a:cubicBezTo>
                          <a:pt x="939" y="713"/>
                          <a:pt x="745" y="907"/>
                          <a:pt x="486" y="907"/>
                        </a:cubicBezTo>
                        <a:cubicBezTo>
                          <a:pt x="227" y="907"/>
                          <a:pt x="0" y="713"/>
                          <a:pt x="0" y="454"/>
                        </a:cubicBezTo>
                        <a:cubicBezTo>
                          <a:pt x="0" y="195"/>
                          <a:pt x="227" y="0"/>
                          <a:pt x="486" y="0"/>
                        </a:cubicBezTo>
                        <a:cubicBezTo>
                          <a:pt x="745" y="0"/>
                          <a:pt x="939" y="195"/>
                          <a:pt x="939" y="454"/>
                        </a:cubicBezTo>
                        <a:close/>
                      </a:path>
                    </a:pathLst>
                  </a:custGeom>
                  <a:solidFill>
                    <a:srgbClr val="FFF398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6" name="Google Shape;1804;p47">
                    <a:extLst>
                      <a:ext uri="{FF2B5EF4-FFF2-40B4-BE49-F238E27FC236}">
                        <a16:creationId xmlns:a16="http://schemas.microsoft.com/office/drawing/2014/main" id="{C59B8480-0E69-D2D8-A5EB-8B77995500BC}"/>
                      </a:ext>
                    </a:extLst>
                  </p:cNvPr>
                  <p:cNvSpPr/>
                  <p:nvPr/>
                </p:nvSpPr>
                <p:spPr>
                  <a:xfrm>
                    <a:off x="1538283" y="3957589"/>
                    <a:ext cx="303847" cy="2637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18" h="14185" extrusionOk="0">
                        <a:moveTo>
                          <a:pt x="1" y="325"/>
                        </a:moveTo>
                        <a:lnTo>
                          <a:pt x="260" y="1"/>
                        </a:lnTo>
                        <a:lnTo>
                          <a:pt x="17617" y="13861"/>
                        </a:lnTo>
                        <a:lnTo>
                          <a:pt x="17358" y="1418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7" name="Google Shape;1805;p47">
                    <a:extLst>
                      <a:ext uri="{FF2B5EF4-FFF2-40B4-BE49-F238E27FC236}">
                        <a16:creationId xmlns:a16="http://schemas.microsoft.com/office/drawing/2014/main" id="{58588D4A-6597-52D7-8880-2DB734A0033A}"/>
                      </a:ext>
                    </a:extLst>
                  </p:cNvPr>
                  <p:cNvSpPr/>
                  <p:nvPr/>
                </p:nvSpPr>
                <p:spPr>
                  <a:xfrm>
                    <a:off x="1606424" y="3950374"/>
                    <a:ext cx="230119" cy="199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43" h="10752" extrusionOk="0">
                        <a:moveTo>
                          <a:pt x="0" y="324"/>
                        </a:moveTo>
                        <a:lnTo>
                          <a:pt x="227" y="0"/>
                        </a:lnTo>
                        <a:lnTo>
                          <a:pt x="13342" y="10460"/>
                        </a:lnTo>
                        <a:lnTo>
                          <a:pt x="13083" y="1075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8" name="Google Shape;1806;p47">
                    <a:extLst>
                      <a:ext uri="{FF2B5EF4-FFF2-40B4-BE49-F238E27FC236}">
                        <a16:creationId xmlns:a16="http://schemas.microsoft.com/office/drawing/2014/main" id="{3C5C89A1-E7AA-E622-682B-645FA85FF85C}"/>
                      </a:ext>
                    </a:extLst>
                  </p:cNvPr>
                  <p:cNvSpPr/>
                  <p:nvPr/>
                </p:nvSpPr>
                <p:spPr>
                  <a:xfrm>
                    <a:off x="1501980" y="3994333"/>
                    <a:ext cx="303847" cy="2637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18" h="14184" extrusionOk="0">
                        <a:moveTo>
                          <a:pt x="1" y="324"/>
                        </a:moveTo>
                        <a:lnTo>
                          <a:pt x="260" y="0"/>
                        </a:lnTo>
                        <a:lnTo>
                          <a:pt x="17617" y="13860"/>
                        </a:lnTo>
                        <a:lnTo>
                          <a:pt x="17358" y="1418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79" name="Google Shape;1807;p47">
                    <a:extLst>
                      <a:ext uri="{FF2B5EF4-FFF2-40B4-BE49-F238E27FC236}">
                        <a16:creationId xmlns:a16="http://schemas.microsoft.com/office/drawing/2014/main" id="{FAC67840-C266-36DE-701D-392234C2A0AA}"/>
                      </a:ext>
                    </a:extLst>
                  </p:cNvPr>
                  <p:cNvSpPr/>
                  <p:nvPr/>
                </p:nvSpPr>
                <p:spPr>
                  <a:xfrm>
                    <a:off x="1423802" y="4140045"/>
                    <a:ext cx="280375" cy="243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57" h="13084" extrusionOk="0">
                        <a:moveTo>
                          <a:pt x="0" y="325"/>
                        </a:moveTo>
                        <a:lnTo>
                          <a:pt x="259" y="1"/>
                        </a:lnTo>
                        <a:lnTo>
                          <a:pt x="16256" y="12760"/>
                        </a:lnTo>
                        <a:lnTo>
                          <a:pt x="15997" y="1308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0" name="Google Shape;1808;p47">
                    <a:extLst>
                      <a:ext uri="{FF2B5EF4-FFF2-40B4-BE49-F238E27FC236}">
                        <a16:creationId xmlns:a16="http://schemas.microsoft.com/office/drawing/2014/main" id="{4CD09F33-E3DE-80AB-1399-AAF70265E688}"/>
                      </a:ext>
                    </a:extLst>
                  </p:cNvPr>
                  <p:cNvSpPr/>
                  <p:nvPr/>
                </p:nvSpPr>
                <p:spPr>
                  <a:xfrm>
                    <a:off x="1426596" y="4212306"/>
                    <a:ext cx="210561" cy="1872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10072" extrusionOk="0">
                        <a:moveTo>
                          <a:pt x="0" y="292"/>
                        </a:moveTo>
                        <a:lnTo>
                          <a:pt x="259" y="1"/>
                        </a:lnTo>
                        <a:lnTo>
                          <a:pt x="12209" y="9748"/>
                        </a:lnTo>
                        <a:lnTo>
                          <a:pt x="11949" y="100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1" name="Google Shape;1809;p47">
                    <a:extLst>
                      <a:ext uri="{FF2B5EF4-FFF2-40B4-BE49-F238E27FC236}">
                        <a16:creationId xmlns:a16="http://schemas.microsoft.com/office/drawing/2014/main" id="{CD0993CF-B510-07B5-29A1-3C1B4B6851B2}"/>
                      </a:ext>
                    </a:extLst>
                  </p:cNvPr>
                  <p:cNvSpPr/>
                  <p:nvPr/>
                </p:nvSpPr>
                <p:spPr>
                  <a:xfrm>
                    <a:off x="1473506" y="4041304"/>
                    <a:ext cx="315006" cy="272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65" h="14670" extrusionOk="0">
                        <a:moveTo>
                          <a:pt x="0" y="324"/>
                        </a:moveTo>
                        <a:lnTo>
                          <a:pt x="259" y="0"/>
                        </a:lnTo>
                        <a:lnTo>
                          <a:pt x="18264" y="14378"/>
                        </a:lnTo>
                        <a:lnTo>
                          <a:pt x="18005" y="146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2" name="Google Shape;1810;p47">
                    <a:extLst>
                      <a:ext uri="{FF2B5EF4-FFF2-40B4-BE49-F238E27FC236}">
                        <a16:creationId xmlns:a16="http://schemas.microsoft.com/office/drawing/2014/main" id="{7A921235-4176-3874-F5E1-696E03266685}"/>
                      </a:ext>
                    </a:extLst>
                  </p:cNvPr>
                  <p:cNvSpPr/>
                  <p:nvPr/>
                </p:nvSpPr>
                <p:spPr>
                  <a:xfrm>
                    <a:off x="1438875" y="4076821"/>
                    <a:ext cx="314454" cy="272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33" h="14671" extrusionOk="0">
                        <a:moveTo>
                          <a:pt x="1" y="325"/>
                        </a:moveTo>
                        <a:lnTo>
                          <a:pt x="260" y="1"/>
                        </a:lnTo>
                        <a:lnTo>
                          <a:pt x="18232" y="14346"/>
                        </a:lnTo>
                        <a:lnTo>
                          <a:pt x="18005" y="146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3" name="Google Shape;1811;p47">
                    <a:extLst>
                      <a:ext uri="{FF2B5EF4-FFF2-40B4-BE49-F238E27FC236}">
                        <a16:creationId xmlns:a16="http://schemas.microsoft.com/office/drawing/2014/main" id="{E98A35EE-59E5-90D6-3430-72FE8A78BB6D}"/>
                      </a:ext>
                    </a:extLst>
                  </p:cNvPr>
                  <p:cNvSpPr/>
                  <p:nvPr/>
                </p:nvSpPr>
                <p:spPr>
                  <a:xfrm>
                    <a:off x="1426596" y="3952177"/>
                    <a:ext cx="289860" cy="2818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7" h="15156" extrusionOk="0">
                        <a:moveTo>
                          <a:pt x="0" y="14832"/>
                        </a:moveTo>
                        <a:lnTo>
                          <a:pt x="16548" y="0"/>
                        </a:lnTo>
                        <a:lnTo>
                          <a:pt x="16807" y="292"/>
                        </a:lnTo>
                        <a:lnTo>
                          <a:pt x="292" y="15156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4" name="Google Shape;1812;p47">
                    <a:extLst>
                      <a:ext uri="{FF2B5EF4-FFF2-40B4-BE49-F238E27FC236}">
                        <a16:creationId xmlns:a16="http://schemas.microsoft.com/office/drawing/2014/main" id="{7F5E26B7-8B72-7B8D-3A38-39A4745420FA}"/>
                      </a:ext>
                    </a:extLst>
                  </p:cNvPr>
                  <p:cNvSpPr/>
                  <p:nvPr/>
                </p:nvSpPr>
                <p:spPr>
                  <a:xfrm>
                    <a:off x="1428268" y="3949165"/>
                    <a:ext cx="220064" cy="213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60" h="11497" extrusionOk="0">
                        <a:moveTo>
                          <a:pt x="0" y="11173"/>
                        </a:moveTo>
                        <a:lnTo>
                          <a:pt x="12500" y="1"/>
                        </a:lnTo>
                        <a:lnTo>
                          <a:pt x="12759" y="292"/>
                        </a:lnTo>
                        <a:lnTo>
                          <a:pt x="292" y="11496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5" name="Google Shape;1813;p47">
                    <a:extLst>
                      <a:ext uri="{FF2B5EF4-FFF2-40B4-BE49-F238E27FC236}">
                        <a16:creationId xmlns:a16="http://schemas.microsoft.com/office/drawing/2014/main" id="{D2AF6A7D-2750-82F6-3F26-D20E13B0793C}"/>
                      </a:ext>
                    </a:extLst>
                  </p:cNvPr>
                  <p:cNvSpPr/>
                  <p:nvPr/>
                </p:nvSpPr>
                <p:spPr>
                  <a:xfrm>
                    <a:off x="1465124" y="3986504"/>
                    <a:ext cx="289308" cy="2818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75" h="15156" extrusionOk="0">
                        <a:moveTo>
                          <a:pt x="1" y="14832"/>
                        </a:moveTo>
                        <a:lnTo>
                          <a:pt x="16516" y="0"/>
                        </a:lnTo>
                        <a:lnTo>
                          <a:pt x="16775" y="324"/>
                        </a:lnTo>
                        <a:lnTo>
                          <a:pt x="260" y="1515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6" name="Google Shape;1814;p47">
                    <a:extLst>
                      <a:ext uri="{FF2B5EF4-FFF2-40B4-BE49-F238E27FC236}">
                        <a16:creationId xmlns:a16="http://schemas.microsoft.com/office/drawing/2014/main" id="{70D0F33B-060D-BC0A-D579-9E270D73C09A}"/>
                      </a:ext>
                    </a:extLst>
                  </p:cNvPr>
                  <p:cNvSpPr/>
                  <p:nvPr/>
                </p:nvSpPr>
                <p:spPr>
                  <a:xfrm>
                    <a:off x="1573466" y="4127401"/>
                    <a:ext cx="266974" cy="2595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80" h="13958" extrusionOk="0">
                        <a:moveTo>
                          <a:pt x="1" y="13666"/>
                        </a:moveTo>
                        <a:lnTo>
                          <a:pt x="15221" y="1"/>
                        </a:lnTo>
                        <a:lnTo>
                          <a:pt x="15480" y="292"/>
                        </a:lnTo>
                        <a:lnTo>
                          <a:pt x="260" y="1395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7" name="Google Shape;1815;p47">
                    <a:extLst>
                      <a:ext uri="{FF2B5EF4-FFF2-40B4-BE49-F238E27FC236}">
                        <a16:creationId xmlns:a16="http://schemas.microsoft.com/office/drawing/2014/main" id="{6E5F4054-3130-366A-1065-03D62CC20A08}"/>
                      </a:ext>
                    </a:extLst>
                  </p:cNvPr>
                  <p:cNvSpPr/>
                  <p:nvPr/>
                </p:nvSpPr>
                <p:spPr>
                  <a:xfrm>
                    <a:off x="1641055" y="4199662"/>
                    <a:ext cx="200507" cy="1993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26" h="10720" extrusionOk="0">
                        <a:moveTo>
                          <a:pt x="0" y="10428"/>
                        </a:moveTo>
                        <a:lnTo>
                          <a:pt x="11367" y="1"/>
                        </a:lnTo>
                        <a:lnTo>
                          <a:pt x="11626" y="292"/>
                        </a:lnTo>
                        <a:lnTo>
                          <a:pt x="259" y="1072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8" name="Google Shape;1816;p47">
                    <a:extLst>
                      <a:ext uri="{FF2B5EF4-FFF2-40B4-BE49-F238E27FC236}">
                        <a16:creationId xmlns:a16="http://schemas.microsoft.com/office/drawing/2014/main" id="{071B9CDA-1EA4-BBB5-2979-B5EF6FE67D8C}"/>
                      </a:ext>
                    </a:extLst>
                  </p:cNvPr>
                  <p:cNvSpPr/>
                  <p:nvPr/>
                </p:nvSpPr>
                <p:spPr>
                  <a:xfrm>
                    <a:off x="1485233" y="4032267"/>
                    <a:ext cx="300484" cy="2914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23" h="15674" extrusionOk="0">
                        <a:moveTo>
                          <a:pt x="0" y="15382"/>
                        </a:moveTo>
                        <a:lnTo>
                          <a:pt x="17163" y="0"/>
                        </a:lnTo>
                        <a:lnTo>
                          <a:pt x="17422" y="292"/>
                        </a:lnTo>
                        <a:lnTo>
                          <a:pt x="259" y="1567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89" name="Google Shape;1817;p47">
                    <a:extLst>
                      <a:ext uri="{FF2B5EF4-FFF2-40B4-BE49-F238E27FC236}">
                        <a16:creationId xmlns:a16="http://schemas.microsoft.com/office/drawing/2014/main" id="{02486FC9-9883-4436-4FA9-73E93BC54BA7}"/>
                      </a:ext>
                    </a:extLst>
                  </p:cNvPr>
                  <p:cNvSpPr/>
                  <p:nvPr/>
                </p:nvSpPr>
                <p:spPr>
                  <a:xfrm>
                    <a:off x="1522089" y="4065385"/>
                    <a:ext cx="300484" cy="2914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23" h="15674" extrusionOk="0">
                        <a:moveTo>
                          <a:pt x="1" y="15382"/>
                        </a:moveTo>
                        <a:lnTo>
                          <a:pt x="17131" y="0"/>
                        </a:lnTo>
                        <a:lnTo>
                          <a:pt x="17423" y="292"/>
                        </a:lnTo>
                        <a:lnTo>
                          <a:pt x="260" y="1567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0" name="Google Shape;1818;p47">
                    <a:extLst>
                      <a:ext uri="{FF2B5EF4-FFF2-40B4-BE49-F238E27FC236}">
                        <a16:creationId xmlns:a16="http://schemas.microsoft.com/office/drawing/2014/main" id="{92B1DD7C-E4E2-4335-9E8D-3A448F90C300}"/>
                      </a:ext>
                    </a:extLst>
                  </p:cNvPr>
                  <p:cNvSpPr/>
                  <p:nvPr/>
                </p:nvSpPr>
                <p:spPr>
                  <a:xfrm>
                    <a:off x="3386891" y="3957589"/>
                    <a:ext cx="303278" cy="2637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85" h="14185" extrusionOk="0">
                        <a:moveTo>
                          <a:pt x="0" y="325"/>
                        </a:moveTo>
                        <a:lnTo>
                          <a:pt x="227" y="1"/>
                        </a:lnTo>
                        <a:lnTo>
                          <a:pt x="17584" y="13861"/>
                        </a:lnTo>
                        <a:lnTo>
                          <a:pt x="17358" y="1418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1" name="Google Shape;1819;p47">
                    <a:extLst>
                      <a:ext uri="{FF2B5EF4-FFF2-40B4-BE49-F238E27FC236}">
                        <a16:creationId xmlns:a16="http://schemas.microsoft.com/office/drawing/2014/main" id="{929E8E87-B79C-9ACE-A884-09CDC103187F}"/>
                      </a:ext>
                    </a:extLst>
                  </p:cNvPr>
                  <p:cNvSpPr/>
                  <p:nvPr/>
                </p:nvSpPr>
                <p:spPr>
                  <a:xfrm>
                    <a:off x="3454462" y="3950374"/>
                    <a:ext cx="230119" cy="1999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43" h="10752" extrusionOk="0">
                        <a:moveTo>
                          <a:pt x="1" y="324"/>
                        </a:moveTo>
                        <a:lnTo>
                          <a:pt x="260" y="0"/>
                        </a:lnTo>
                        <a:lnTo>
                          <a:pt x="13342" y="10460"/>
                        </a:lnTo>
                        <a:lnTo>
                          <a:pt x="13116" y="1075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2" name="Google Shape;1820;p47">
                    <a:extLst>
                      <a:ext uri="{FF2B5EF4-FFF2-40B4-BE49-F238E27FC236}">
                        <a16:creationId xmlns:a16="http://schemas.microsoft.com/office/drawing/2014/main" id="{58C929EF-2ED0-1B10-454C-A563000E12CB}"/>
                      </a:ext>
                    </a:extLst>
                  </p:cNvPr>
                  <p:cNvSpPr/>
                  <p:nvPr/>
                </p:nvSpPr>
                <p:spPr>
                  <a:xfrm>
                    <a:off x="3350587" y="3994333"/>
                    <a:ext cx="303278" cy="2637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85" h="14184" extrusionOk="0">
                        <a:moveTo>
                          <a:pt x="0" y="324"/>
                        </a:moveTo>
                        <a:lnTo>
                          <a:pt x="227" y="0"/>
                        </a:lnTo>
                        <a:lnTo>
                          <a:pt x="17584" y="13860"/>
                        </a:lnTo>
                        <a:lnTo>
                          <a:pt x="17358" y="1418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3" name="Google Shape;1821;p47">
                    <a:extLst>
                      <a:ext uri="{FF2B5EF4-FFF2-40B4-BE49-F238E27FC236}">
                        <a16:creationId xmlns:a16="http://schemas.microsoft.com/office/drawing/2014/main" id="{C15707B9-AD7E-CC73-C32A-64E16E6FCDCE}"/>
                      </a:ext>
                    </a:extLst>
                  </p:cNvPr>
                  <p:cNvSpPr/>
                  <p:nvPr/>
                </p:nvSpPr>
                <p:spPr>
                  <a:xfrm>
                    <a:off x="3272392" y="4140045"/>
                    <a:ext cx="279823" cy="243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25" h="13084" extrusionOk="0">
                        <a:moveTo>
                          <a:pt x="1" y="325"/>
                        </a:moveTo>
                        <a:lnTo>
                          <a:pt x="260" y="1"/>
                        </a:lnTo>
                        <a:lnTo>
                          <a:pt x="16225" y="12760"/>
                        </a:lnTo>
                        <a:lnTo>
                          <a:pt x="15998" y="1308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4" name="Google Shape;1822;p47">
                    <a:extLst>
                      <a:ext uri="{FF2B5EF4-FFF2-40B4-BE49-F238E27FC236}">
                        <a16:creationId xmlns:a16="http://schemas.microsoft.com/office/drawing/2014/main" id="{269CB56E-F0D3-A003-6FA9-E75A53F57259}"/>
                      </a:ext>
                    </a:extLst>
                  </p:cNvPr>
                  <p:cNvSpPr/>
                  <p:nvPr/>
                </p:nvSpPr>
                <p:spPr>
                  <a:xfrm>
                    <a:off x="3274634" y="4212306"/>
                    <a:ext cx="210561" cy="1872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09" h="10072" extrusionOk="0">
                        <a:moveTo>
                          <a:pt x="0" y="292"/>
                        </a:moveTo>
                        <a:lnTo>
                          <a:pt x="259" y="1"/>
                        </a:lnTo>
                        <a:lnTo>
                          <a:pt x="12209" y="9748"/>
                        </a:lnTo>
                        <a:lnTo>
                          <a:pt x="11950" y="10072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5" name="Google Shape;1823;p47">
                    <a:extLst>
                      <a:ext uri="{FF2B5EF4-FFF2-40B4-BE49-F238E27FC236}">
                        <a16:creationId xmlns:a16="http://schemas.microsoft.com/office/drawing/2014/main" id="{5369C10D-A5A6-55B9-E9B4-A8F298E8227E}"/>
                      </a:ext>
                    </a:extLst>
                  </p:cNvPr>
                  <p:cNvSpPr/>
                  <p:nvPr/>
                </p:nvSpPr>
                <p:spPr>
                  <a:xfrm>
                    <a:off x="3321544" y="4041304"/>
                    <a:ext cx="315006" cy="272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65" h="14670" extrusionOk="0">
                        <a:moveTo>
                          <a:pt x="0" y="324"/>
                        </a:moveTo>
                        <a:lnTo>
                          <a:pt x="260" y="0"/>
                        </a:lnTo>
                        <a:lnTo>
                          <a:pt x="18264" y="14378"/>
                        </a:lnTo>
                        <a:lnTo>
                          <a:pt x="18005" y="146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6" name="Google Shape;1824;p47">
                    <a:extLst>
                      <a:ext uri="{FF2B5EF4-FFF2-40B4-BE49-F238E27FC236}">
                        <a16:creationId xmlns:a16="http://schemas.microsoft.com/office/drawing/2014/main" id="{336B8DA1-9928-704B-31E3-3E1B71A70729}"/>
                      </a:ext>
                    </a:extLst>
                  </p:cNvPr>
                  <p:cNvSpPr/>
                  <p:nvPr/>
                </p:nvSpPr>
                <p:spPr>
                  <a:xfrm>
                    <a:off x="3271271" y="4076821"/>
                    <a:ext cx="314454" cy="271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33" h="14574" extrusionOk="0">
                        <a:moveTo>
                          <a:pt x="1" y="292"/>
                        </a:moveTo>
                        <a:lnTo>
                          <a:pt x="260" y="1"/>
                        </a:lnTo>
                        <a:lnTo>
                          <a:pt x="18233" y="14249"/>
                        </a:lnTo>
                        <a:lnTo>
                          <a:pt x="17974" y="1457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7" name="Google Shape;1825;p47">
                    <a:extLst>
                      <a:ext uri="{FF2B5EF4-FFF2-40B4-BE49-F238E27FC236}">
                        <a16:creationId xmlns:a16="http://schemas.microsoft.com/office/drawing/2014/main" id="{92C9747A-226A-0844-417E-6362E9F7E596}"/>
                      </a:ext>
                    </a:extLst>
                  </p:cNvPr>
                  <p:cNvSpPr/>
                  <p:nvPr/>
                </p:nvSpPr>
                <p:spPr>
                  <a:xfrm>
                    <a:off x="3265131" y="3936520"/>
                    <a:ext cx="288205" cy="2824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11" h="15189" extrusionOk="0">
                        <a:moveTo>
                          <a:pt x="1" y="14864"/>
                        </a:moveTo>
                        <a:lnTo>
                          <a:pt x="16451" y="0"/>
                        </a:lnTo>
                        <a:lnTo>
                          <a:pt x="16710" y="292"/>
                        </a:lnTo>
                        <a:lnTo>
                          <a:pt x="292" y="1518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8" name="Google Shape;1826;p47">
                    <a:extLst>
                      <a:ext uri="{FF2B5EF4-FFF2-40B4-BE49-F238E27FC236}">
                        <a16:creationId xmlns:a16="http://schemas.microsoft.com/office/drawing/2014/main" id="{80A448EC-A807-70C9-817E-4DC388FA9E48}"/>
                      </a:ext>
                    </a:extLst>
                  </p:cNvPr>
                  <p:cNvSpPr/>
                  <p:nvPr/>
                </p:nvSpPr>
                <p:spPr>
                  <a:xfrm>
                    <a:off x="3313163" y="3986504"/>
                    <a:ext cx="289878" cy="281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08" h="15124" extrusionOk="0">
                        <a:moveTo>
                          <a:pt x="1" y="14832"/>
                        </a:moveTo>
                        <a:lnTo>
                          <a:pt x="16516" y="0"/>
                        </a:lnTo>
                        <a:lnTo>
                          <a:pt x="16807" y="292"/>
                        </a:lnTo>
                        <a:lnTo>
                          <a:pt x="260" y="151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199" name="Google Shape;1827;p47">
                    <a:extLst>
                      <a:ext uri="{FF2B5EF4-FFF2-40B4-BE49-F238E27FC236}">
                        <a16:creationId xmlns:a16="http://schemas.microsoft.com/office/drawing/2014/main" id="{F0C0E438-A18A-6F74-AF17-983693194807}"/>
                      </a:ext>
                    </a:extLst>
                  </p:cNvPr>
                  <p:cNvSpPr/>
                  <p:nvPr/>
                </p:nvSpPr>
                <p:spPr>
                  <a:xfrm>
                    <a:off x="3421504" y="4127401"/>
                    <a:ext cx="266992" cy="2595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81" h="13958" extrusionOk="0">
                        <a:moveTo>
                          <a:pt x="1" y="13666"/>
                        </a:moveTo>
                        <a:lnTo>
                          <a:pt x="15221" y="1"/>
                        </a:lnTo>
                        <a:lnTo>
                          <a:pt x="15480" y="292"/>
                        </a:lnTo>
                        <a:lnTo>
                          <a:pt x="260" y="1395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200" name="Google Shape;1828;p47">
                    <a:extLst>
                      <a:ext uri="{FF2B5EF4-FFF2-40B4-BE49-F238E27FC236}">
                        <a16:creationId xmlns:a16="http://schemas.microsoft.com/office/drawing/2014/main" id="{122515A4-6C82-859B-26E5-5E2073FCA39D}"/>
                      </a:ext>
                    </a:extLst>
                  </p:cNvPr>
                  <p:cNvSpPr/>
                  <p:nvPr/>
                </p:nvSpPr>
                <p:spPr>
                  <a:xfrm>
                    <a:off x="3489093" y="4199662"/>
                    <a:ext cx="200507" cy="1993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26" h="10720" extrusionOk="0">
                        <a:moveTo>
                          <a:pt x="0" y="10428"/>
                        </a:moveTo>
                        <a:lnTo>
                          <a:pt x="11367" y="1"/>
                        </a:lnTo>
                        <a:lnTo>
                          <a:pt x="11626" y="292"/>
                        </a:lnTo>
                        <a:lnTo>
                          <a:pt x="259" y="1072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201" name="Google Shape;1829;p47">
                    <a:extLst>
                      <a:ext uri="{FF2B5EF4-FFF2-40B4-BE49-F238E27FC236}">
                        <a16:creationId xmlns:a16="http://schemas.microsoft.com/office/drawing/2014/main" id="{BE0E2258-DDA8-4E71-E965-8B18D279ACB0}"/>
                      </a:ext>
                    </a:extLst>
                  </p:cNvPr>
                  <p:cNvSpPr/>
                  <p:nvPr/>
                </p:nvSpPr>
                <p:spPr>
                  <a:xfrm>
                    <a:off x="3333824" y="4031654"/>
                    <a:ext cx="299932" cy="292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91" h="15707" extrusionOk="0">
                        <a:moveTo>
                          <a:pt x="1" y="15383"/>
                        </a:moveTo>
                        <a:lnTo>
                          <a:pt x="17131" y="1"/>
                        </a:lnTo>
                        <a:lnTo>
                          <a:pt x="17391" y="292"/>
                        </a:lnTo>
                        <a:lnTo>
                          <a:pt x="260" y="1570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202" name="Google Shape;1830;p47">
                    <a:extLst>
                      <a:ext uri="{FF2B5EF4-FFF2-40B4-BE49-F238E27FC236}">
                        <a16:creationId xmlns:a16="http://schemas.microsoft.com/office/drawing/2014/main" id="{F6C238BA-9B64-7EBB-4258-4C67440E2BA5}"/>
                      </a:ext>
                    </a:extLst>
                  </p:cNvPr>
                  <p:cNvSpPr/>
                  <p:nvPr/>
                </p:nvSpPr>
                <p:spPr>
                  <a:xfrm>
                    <a:off x="3370127" y="4065385"/>
                    <a:ext cx="300484" cy="2914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23" h="15674" extrusionOk="0">
                        <a:moveTo>
                          <a:pt x="1" y="15382"/>
                        </a:moveTo>
                        <a:lnTo>
                          <a:pt x="17131" y="0"/>
                        </a:lnTo>
                        <a:lnTo>
                          <a:pt x="17423" y="292"/>
                        </a:lnTo>
                        <a:lnTo>
                          <a:pt x="292" y="1567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203" name="Google Shape;1831;p47">
                    <a:extLst>
                      <a:ext uri="{FF2B5EF4-FFF2-40B4-BE49-F238E27FC236}">
                        <a16:creationId xmlns:a16="http://schemas.microsoft.com/office/drawing/2014/main" id="{18ACE5F8-A185-9E9B-5799-33EBF92EDA70}"/>
                      </a:ext>
                    </a:extLst>
                  </p:cNvPr>
                  <p:cNvSpPr/>
                  <p:nvPr/>
                </p:nvSpPr>
                <p:spPr>
                  <a:xfrm>
                    <a:off x="1384152" y="3916642"/>
                    <a:ext cx="465239" cy="490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76" h="26393" extrusionOk="0">
                        <a:moveTo>
                          <a:pt x="14281" y="26393"/>
                        </a:moveTo>
                        <a:cubicBezTo>
                          <a:pt x="9132" y="26393"/>
                          <a:pt x="4501" y="23317"/>
                          <a:pt x="2526" y="18556"/>
                        </a:cubicBezTo>
                        <a:cubicBezTo>
                          <a:pt x="583" y="13828"/>
                          <a:pt x="1652" y="8356"/>
                          <a:pt x="5311" y="4729"/>
                        </a:cubicBezTo>
                        <a:cubicBezTo>
                          <a:pt x="8938" y="1069"/>
                          <a:pt x="14378" y="1"/>
                          <a:pt x="19138" y="1976"/>
                        </a:cubicBezTo>
                        <a:cubicBezTo>
                          <a:pt x="23899" y="3919"/>
                          <a:pt x="26975" y="8550"/>
                          <a:pt x="26975" y="13699"/>
                        </a:cubicBezTo>
                        <a:cubicBezTo>
                          <a:pt x="26975" y="20726"/>
                          <a:pt x="21276" y="26393"/>
                          <a:pt x="14281" y="26393"/>
                        </a:cubicBezTo>
                        <a:close/>
                        <a:moveTo>
                          <a:pt x="14281" y="3012"/>
                        </a:moveTo>
                        <a:cubicBezTo>
                          <a:pt x="4760" y="3012"/>
                          <a:pt x="0" y="14541"/>
                          <a:pt x="6736" y="21244"/>
                        </a:cubicBezTo>
                        <a:cubicBezTo>
                          <a:pt x="9780" y="24320"/>
                          <a:pt x="14378" y="25227"/>
                          <a:pt x="18361" y="23576"/>
                        </a:cubicBezTo>
                        <a:cubicBezTo>
                          <a:pt x="22344" y="21924"/>
                          <a:pt x="24967" y="18006"/>
                          <a:pt x="24967" y="13699"/>
                        </a:cubicBezTo>
                        <a:cubicBezTo>
                          <a:pt x="24935" y="7805"/>
                          <a:pt x="20175" y="3045"/>
                          <a:pt x="14281" y="3012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  <p:sp>
                <p:nvSpPr>
                  <p:cNvPr id="204" name="Google Shape;1832;p47">
                    <a:extLst>
                      <a:ext uri="{FF2B5EF4-FFF2-40B4-BE49-F238E27FC236}">
                        <a16:creationId xmlns:a16="http://schemas.microsoft.com/office/drawing/2014/main" id="{D7B8AE0A-A84A-8ECD-8480-5007B7C64F4B}"/>
                      </a:ext>
                    </a:extLst>
                  </p:cNvPr>
                  <p:cNvSpPr/>
                  <p:nvPr/>
                </p:nvSpPr>
                <p:spPr>
                  <a:xfrm>
                    <a:off x="3234985" y="3916642"/>
                    <a:ext cx="465239" cy="490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76" h="26393" extrusionOk="0">
                        <a:moveTo>
                          <a:pt x="14281" y="26393"/>
                        </a:moveTo>
                        <a:cubicBezTo>
                          <a:pt x="9132" y="26393"/>
                          <a:pt x="4501" y="23317"/>
                          <a:pt x="2526" y="18556"/>
                        </a:cubicBezTo>
                        <a:cubicBezTo>
                          <a:pt x="583" y="13828"/>
                          <a:pt x="1652" y="8356"/>
                          <a:pt x="5311" y="4729"/>
                        </a:cubicBezTo>
                        <a:cubicBezTo>
                          <a:pt x="8938" y="1069"/>
                          <a:pt x="14378" y="1"/>
                          <a:pt x="19138" y="1976"/>
                        </a:cubicBezTo>
                        <a:cubicBezTo>
                          <a:pt x="23899" y="3919"/>
                          <a:pt x="26975" y="8550"/>
                          <a:pt x="26975" y="13699"/>
                        </a:cubicBezTo>
                        <a:cubicBezTo>
                          <a:pt x="26975" y="20726"/>
                          <a:pt x="21276" y="26393"/>
                          <a:pt x="14281" y="26393"/>
                        </a:cubicBezTo>
                        <a:close/>
                        <a:moveTo>
                          <a:pt x="14281" y="3012"/>
                        </a:moveTo>
                        <a:cubicBezTo>
                          <a:pt x="4760" y="3012"/>
                          <a:pt x="0" y="14541"/>
                          <a:pt x="6736" y="21244"/>
                        </a:cubicBezTo>
                        <a:cubicBezTo>
                          <a:pt x="9780" y="24320"/>
                          <a:pt x="14378" y="25227"/>
                          <a:pt x="18361" y="23576"/>
                        </a:cubicBezTo>
                        <a:cubicBezTo>
                          <a:pt x="22344" y="21924"/>
                          <a:pt x="24967" y="18006"/>
                          <a:pt x="24967" y="13699"/>
                        </a:cubicBezTo>
                        <a:cubicBezTo>
                          <a:pt x="24935" y="7805"/>
                          <a:pt x="20175" y="3045"/>
                          <a:pt x="14281" y="3012"/>
                        </a:cubicBezTo>
                        <a:close/>
                      </a:path>
                    </a:pathLst>
                  </a:custGeom>
                  <a:solidFill>
                    <a:srgbClr val="3B3B3B"/>
                  </a:solidFill>
                  <a:ln>
                    <a:noFill/>
                  </a:ln>
                </p:spPr>
                <p:txBody>
                  <a:bodyPr spcFirstLastPara="1" wrap="square" lIns="121900" tIns="121900" rIns="121900" bIns="121900" anchor="ctr" anchorCtr="0">
                    <a:noAutofit/>
                  </a:bodyPr>
                  <a:lstStyle/>
                  <a:p>
                    <a:endParaRPr sz="2400"/>
                  </a:p>
                </p:txBody>
              </p:sp>
            </p:grp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D6CA6F1-2C34-1917-E737-F36923B85C5F}"/>
                  </a:ext>
                </a:extLst>
              </p:cNvPr>
              <p:cNvSpPr txBox="1"/>
              <p:nvPr/>
            </p:nvSpPr>
            <p:spPr>
              <a:xfrm>
                <a:off x="1013813" y="3112904"/>
                <a:ext cx="788504" cy="3365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>
                    <a:solidFill>
                      <a:schemeClr val="bg1"/>
                    </a:solidFill>
                    <a:latin typeface="SVN-Product Sans" panose="020B0403030502040203" pitchFamily="34" charset="0"/>
                    <a:cs typeface="#9Slide03 SVNCintra" pitchFamily="2" charset="0"/>
                  </a:rPr>
                  <a:t>COACH</a:t>
                </a:r>
              </a:p>
            </p:txBody>
          </p:sp>
        </p:grpSp>
        <p:sp>
          <p:nvSpPr>
            <p:cNvPr id="40" name="Google Shape;1833;p47">
              <a:extLst>
                <a:ext uri="{FF2B5EF4-FFF2-40B4-BE49-F238E27FC236}">
                  <a16:creationId xmlns:a16="http://schemas.microsoft.com/office/drawing/2014/main" id="{6494ADA7-C200-35CA-7330-C004BD8F62E8}"/>
                </a:ext>
              </a:extLst>
            </p:cNvPr>
            <p:cNvSpPr/>
            <p:nvPr/>
          </p:nvSpPr>
          <p:spPr>
            <a:xfrm>
              <a:off x="853311" y="3406919"/>
              <a:ext cx="446398" cy="462441"/>
            </a:xfrm>
            <a:custGeom>
              <a:avLst/>
              <a:gdLst/>
              <a:ahLst/>
              <a:cxnLst/>
              <a:rect l="l" t="t" r="r" b="b"/>
              <a:pathLst>
                <a:path w="36481" h="31908" extrusionOk="0">
                  <a:moveTo>
                    <a:pt x="36481" y="285"/>
                  </a:moveTo>
                  <a:lnTo>
                    <a:pt x="381" y="31908"/>
                  </a:lnTo>
                  <a:lnTo>
                    <a:pt x="0" y="25146"/>
                  </a:lnTo>
                  <a:lnTo>
                    <a:pt x="0" y="18097"/>
                  </a:lnTo>
                  <a:lnTo>
                    <a:pt x="762" y="9525"/>
                  </a:lnTo>
                  <a:lnTo>
                    <a:pt x="2191" y="762"/>
                  </a:lnTo>
                  <a:lnTo>
                    <a:pt x="15716" y="190"/>
                  </a:lnTo>
                  <a:lnTo>
                    <a:pt x="318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1" name="Google Shape;1834;p47">
              <a:extLst>
                <a:ext uri="{FF2B5EF4-FFF2-40B4-BE49-F238E27FC236}">
                  <a16:creationId xmlns:a16="http://schemas.microsoft.com/office/drawing/2014/main" id="{B4679669-1E60-7B5B-1571-E5F81910C006}"/>
                </a:ext>
              </a:extLst>
            </p:cNvPr>
            <p:cNvSpPr/>
            <p:nvPr/>
          </p:nvSpPr>
          <p:spPr>
            <a:xfrm>
              <a:off x="1334096" y="3407901"/>
              <a:ext cx="424835" cy="391374"/>
            </a:xfrm>
            <a:custGeom>
              <a:avLst/>
              <a:gdLst/>
              <a:ahLst/>
              <a:cxnLst/>
              <a:rect l="l" t="t" r="r" b="b"/>
              <a:pathLst>
                <a:path w="34671" h="27146" extrusionOk="0">
                  <a:moveTo>
                    <a:pt x="34671" y="762"/>
                  </a:moveTo>
                  <a:lnTo>
                    <a:pt x="5619" y="27146"/>
                  </a:lnTo>
                  <a:lnTo>
                    <a:pt x="2571" y="26956"/>
                  </a:lnTo>
                  <a:lnTo>
                    <a:pt x="285" y="27051"/>
                  </a:lnTo>
                  <a:lnTo>
                    <a:pt x="0" y="0"/>
                  </a:lnTo>
                  <a:lnTo>
                    <a:pt x="15811" y="95"/>
                  </a:lnTo>
                  <a:lnTo>
                    <a:pt x="31432" y="6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205" name="Picture 204"/>
          <p:cNvPicPr>
            <a:picLocks noChangeAspect="1"/>
          </p:cNvPicPr>
          <p:nvPr/>
        </p:nvPicPr>
        <p:blipFill rotWithShape="1">
          <a:blip r:embed="rId2"/>
          <a:srcRect r="36916"/>
          <a:stretch/>
        </p:blipFill>
        <p:spPr>
          <a:xfrm>
            <a:off x="7398567" y="2520500"/>
            <a:ext cx="1520349" cy="118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0510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p93"/>
          <p:cNvSpPr/>
          <p:nvPr/>
        </p:nvSpPr>
        <p:spPr>
          <a:xfrm>
            <a:off x="8013100" y="540100"/>
            <a:ext cx="356425" cy="355650"/>
          </a:xfrm>
          <a:custGeom>
            <a:avLst/>
            <a:gdLst/>
            <a:ahLst/>
            <a:cxnLst/>
            <a:rect l="l" t="t" r="r" b="b"/>
            <a:pathLst>
              <a:path w="14257" h="14226" extrusionOk="0">
                <a:moveTo>
                  <a:pt x="7160" y="4895"/>
                </a:moveTo>
                <a:cubicBezTo>
                  <a:pt x="8066" y="4895"/>
                  <a:pt x="8891" y="5467"/>
                  <a:pt x="9180" y="6383"/>
                </a:cubicBezTo>
                <a:cubicBezTo>
                  <a:pt x="9575" y="7508"/>
                  <a:pt x="8967" y="8724"/>
                  <a:pt x="7812" y="9119"/>
                </a:cubicBezTo>
                <a:cubicBezTo>
                  <a:pt x="7591" y="9191"/>
                  <a:pt x="7367" y="9225"/>
                  <a:pt x="7145" y="9225"/>
                </a:cubicBezTo>
                <a:cubicBezTo>
                  <a:pt x="6241" y="9225"/>
                  <a:pt x="5394" y="8655"/>
                  <a:pt x="5077" y="7751"/>
                </a:cubicBezTo>
                <a:cubicBezTo>
                  <a:pt x="4712" y="6596"/>
                  <a:pt x="5320" y="5380"/>
                  <a:pt x="6444" y="5016"/>
                </a:cubicBezTo>
                <a:cubicBezTo>
                  <a:pt x="6683" y="4934"/>
                  <a:pt x="6924" y="4895"/>
                  <a:pt x="7160" y="4895"/>
                </a:cubicBezTo>
                <a:close/>
                <a:moveTo>
                  <a:pt x="6080" y="0"/>
                </a:moveTo>
                <a:lnTo>
                  <a:pt x="3526" y="851"/>
                </a:lnTo>
                <a:lnTo>
                  <a:pt x="4226" y="2827"/>
                </a:lnTo>
                <a:cubicBezTo>
                  <a:pt x="3830" y="3101"/>
                  <a:pt x="3526" y="3374"/>
                  <a:pt x="3222" y="3709"/>
                </a:cubicBezTo>
                <a:lnTo>
                  <a:pt x="1368" y="2797"/>
                </a:lnTo>
                <a:lnTo>
                  <a:pt x="183" y="5228"/>
                </a:lnTo>
                <a:lnTo>
                  <a:pt x="2037" y="6140"/>
                </a:lnTo>
                <a:cubicBezTo>
                  <a:pt x="1976" y="6566"/>
                  <a:pt x="1946" y="7022"/>
                  <a:pt x="1976" y="7478"/>
                </a:cubicBezTo>
                <a:lnTo>
                  <a:pt x="0" y="8146"/>
                </a:lnTo>
                <a:lnTo>
                  <a:pt x="852" y="10700"/>
                </a:lnTo>
                <a:lnTo>
                  <a:pt x="2827" y="10031"/>
                </a:lnTo>
                <a:cubicBezTo>
                  <a:pt x="3101" y="10396"/>
                  <a:pt x="3374" y="10700"/>
                  <a:pt x="3709" y="11004"/>
                </a:cubicBezTo>
                <a:lnTo>
                  <a:pt x="2797" y="12858"/>
                </a:lnTo>
                <a:lnTo>
                  <a:pt x="5229" y="14043"/>
                </a:lnTo>
                <a:lnTo>
                  <a:pt x="6140" y="12189"/>
                </a:lnTo>
                <a:cubicBezTo>
                  <a:pt x="6441" y="12232"/>
                  <a:pt x="6757" y="12275"/>
                  <a:pt x="7078" y="12275"/>
                </a:cubicBezTo>
                <a:cubicBezTo>
                  <a:pt x="7211" y="12275"/>
                  <a:pt x="7344" y="12268"/>
                  <a:pt x="7478" y="12250"/>
                </a:cubicBezTo>
                <a:lnTo>
                  <a:pt x="8147" y="14225"/>
                </a:lnTo>
                <a:lnTo>
                  <a:pt x="10700" y="13374"/>
                </a:lnTo>
                <a:lnTo>
                  <a:pt x="10031" y="11399"/>
                </a:lnTo>
                <a:cubicBezTo>
                  <a:pt x="10396" y="11125"/>
                  <a:pt x="10700" y="10852"/>
                  <a:pt x="11004" y="10517"/>
                </a:cubicBezTo>
                <a:lnTo>
                  <a:pt x="12858" y="11429"/>
                </a:lnTo>
                <a:lnTo>
                  <a:pt x="14043" y="8997"/>
                </a:lnTo>
                <a:lnTo>
                  <a:pt x="12189" y="8086"/>
                </a:lnTo>
                <a:cubicBezTo>
                  <a:pt x="12280" y="7660"/>
                  <a:pt x="12311" y="7204"/>
                  <a:pt x="12280" y="6748"/>
                </a:cubicBezTo>
                <a:lnTo>
                  <a:pt x="14256" y="6079"/>
                </a:lnTo>
                <a:lnTo>
                  <a:pt x="13375" y="3526"/>
                </a:lnTo>
                <a:lnTo>
                  <a:pt x="11399" y="4195"/>
                </a:lnTo>
                <a:cubicBezTo>
                  <a:pt x="11125" y="3830"/>
                  <a:pt x="10852" y="3526"/>
                  <a:pt x="10517" y="3222"/>
                </a:cubicBezTo>
                <a:lnTo>
                  <a:pt x="11429" y="1368"/>
                </a:lnTo>
                <a:lnTo>
                  <a:pt x="8998" y="183"/>
                </a:lnTo>
                <a:lnTo>
                  <a:pt x="8086" y="2037"/>
                </a:lnTo>
                <a:cubicBezTo>
                  <a:pt x="7785" y="1994"/>
                  <a:pt x="7469" y="1951"/>
                  <a:pt x="7148" y="1951"/>
                </a:cubicBezTo>
                <a:cubicBezTo>
                  <a:pt x="7015" y="1951"/>
                  <a:pt x="6882" y="1958"/>
                  <a:pt x="6748" y="1976"/>
                </a:cubicBezTo>
                <a:lnTo>
                  <a:pt x="608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57150" dir="5400000" algn="bl" rotWithShape="0">
              <a:schemeClr val="dk1">
                <a:alpha val="1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3" name="Google Shape;2223;p93"/>
          <p:cNvSpPr/>
          <p:nvPr/>
        </p:nvSpPr>
        <p:spPr>
          <a:xfrm>
            <a:off x="3353075" y="4313900"/>
            <a:ext cx="250775" cy="250775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47625" dir="5400000" algn="bl" rotWithShape="0">
              <a:schemeClr val="dk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4" name="Google Shape;2224;p93"/>
          <p:cNvSpPr txBox="1">
            <a:spLocks noGrp="1"/>
          </p:cNvSpPr>
          <p:nvPr>
            <p:ph type="title"/>
          </p:nvPr>
        </p:nvSpPr>
        <p:spPr>
          <a:xfrm>
            <a:off x="1848277" y="1702061"/>
            <a:ext cx="5016300" cy="17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vi-VN" sz="5400" dirty="0">
                <a:latin typeface="SVN-Product Sans" panose="020B0403030502040203" pitchFamily="34" charset="0"/>
              </a:rPr>
              <a:t>PHÂN TÍCH ĐỐI THỦ CẠNH TRANH</a:t>
            </a:r>
          </a:p>
        </p:txBody>
      </p:sp>
      <p:grpSp>
        <p:nvGrpSpPr>
          <p:cNvPr id="2225" name="Google Shape;2225;p93"/>
          <p:cNvGrpSpPr/>
          <p:nvPr/>
        </p:nvGrpSpPr>
        <p:grpSpPr>
          <a:xfrm>
            <a:off x="7088092" y="2948651"/>
            <a:ext cx="1335901" cy="888060"/>
            <a:chOff x="3903179" y="2390563"/>
            <a:chExt cx="1335901" cy="888060"/>
          </a:xfrm>
        </p:grpSpPr>
        <p:grpSp>
          <p:nvGrpSpPr>
            <p:cNvPr id="2226" name="Google Shape;2226;p93"/>
            <p:cNvGrpSpPr/>
            <p:nvPr/>
          </p:nvGrpSpPr>
          <p:grpSpPr>
            <a:xfrm>
              <a:off x="3903179" y="2390563"/>
              <a:ext cx="1335901" cy="888060"/>
              <a:chOff x="4981963" y="3755000"/>
              <a:chExt cx="1001575" cy="735575"/>
            </a:xfrm>
          </p:grpSpPr>
          <p:sp>
            <p:nvSpPr>
              <p:cNvPr id="2227" name="Google Shape;2227;p93"/>
              <p:cNvSpPr/>
              <p:nvPr/>
            </p:nvSpPr>
            <p:spPr>
              <a:xfrm>
                <a:off x="4981963" y="3755000"/>
                <a:ext cx="1001575" cy="735575"/>
              </a:xfrm>
              <a:custGeom>
                <a:avLst/>
                <a:gdLst/>
                <a:ahLst/>
                <a:cxnLst/>
                <a:rect l="l" t="t" r="r" b="b"/>
                <a:pathLst>
                  <a:path w="40063" h="29423" extrusionOk="0">
                    <a:moveTo>
                      <a:pt x="1916" y="0"/>
                    </a:moveTo>
                    <a:cubicBezTo>
                      <a:pt x="852" y="0"/>
                      <a:pt x="1" y="882"/>
                      <a:pt x="1" y="1945"/>
                    </a:cubicBezTo>
                    <a:lnTo>
                      <a:pt x="1" y="27478"/>
                    </a:lnTo>
                    <a:cubicBezTo>
                      <a:pt x="1" y="28541"/>
                      <a:pt x="852" y="29423"/>
                      <a:pt x="1916" y="29423"/>
                    </a:cubicBezTo>
                    <a:lnTo>
                      <a:pt x="38148" y="29423"/>
                    </a:lnTo>
                    <a:cubicBezTo>
                      <a:pt x="39211" y="29423"/>
                      <a:pt x="40063" y="28541"/>
                      <a:pt x="40063" y="27478"/>
                    </a:cubicBezTo>
                    <a:lnTo>
                      <a:pt x="40063" y="1976"/>
                    </a:lnTo>
                    <a:cubicBezTo>
                      <a:pt x="40063" y="882"/>
                      <a:pt x="39211" y="0"/>
                      <a:pt x="3814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76200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93"/>
              <p:cNvSpPr/>
              <p:nvPr/>
            </p:nvSpPr>
            <p:spPr>
              <a:xfrm>
                <a:off x="5092913" y="4207125"/>
                <a:ext cx="779675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187" h="1217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73"/>
                      <a:pt x="274" y="1216"/>
                      <a:pt x="609" y="1216"/>
                    </a:cubicBezTo>
                    <a:lnTo>
                      <a:pt x="30579" y="1216"/>
                    </a:lnTo>
                    <a:cubicBezTo>
                      <a:pt x="30913" y="1216"/>
                      <a:pt x="31187" y="973"/>
                      <a:pt x="31187" y="608"/>
                    </a:cubicBezTo>
                    <a:cubicBezTo>
                      <a:pt x="31187" y="274"/>
                      <a:pt x="30913" y="0"/>
                      <a:pt x="305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93"/>
              <p:cNvSpPr/>
              <p:nvPr/>
            </p:nvSpPr>
            <p:spPr>
              <a:xfrm>
                <a:off x="5092913" y="4286900"/>
                <a:ext cx="779675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187" h="1217" extrusionOk="0">
                    <a:moveTo>
                      <a:pt x="609" y="1"/>
                    </a:moveTo>
                    <a:cubicBezTo>
                      <a:pt x="274" y="1"/>
                      <a:pt x="1" y="275"/>
                      <a:pt x="1" y="609"/>
                    </a:cubicBezTo>
                    <a:cubicBezTo>
                      <a:pt x="1" y="974"/>
                      <a:pt x="274" y="1217"/>
                      <a:pt x="609" y="1217"/>
                    </a:cubicBezTo>
                    <a:lnTo>
                      <a:pt x="30579" y="1217"/>
                    </a:lnTo>
                    <a:cubicBezTo>
                      <a:pt x="30913" y="1217"/>
                      <a:pt x="31187" y="913"/>
                      <a:pt x="31187" y="609"/>
                    </a:cubicBezTo>
                    <a:cubicBezTo>
                      <a:pt x="31187" y="275"/>
                      <a:pt x="30913" y="1"/>
                      <a:pt x="305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93"/>
              <p:cNvSpPr/>
              <p:nvPr/>
            </p:nvSpPr>
            <p:spPr>
              <a:xfrm>
                <a:off x="5092913" y="4365950"/>
                <a:ext cx="2956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1825" h="1216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42"/>
                      <a:pt x="274" y="1216"/>
                      <a:pt x="609" y="1216"/>
                    </a:cubicBezTo>
                    <a:lnTo>
                      <a:pt x="11217" y="1216"/>
                    </a:lnTo>
                    <a:cubicBezTo>
                      <a:pt x="11551" y="1216"/>
                      <a:pt x="11825" y="942"/>
                      <a:pt x="11825" y="608"/>
                    </a:cubicBezTo>
                    <a:cubicBezTo>
                      <a:pt x="11825" y="274"/>
                      <a:pt x="11551" y="0"/>
                      <a:pt x="1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1" name="Google Shape;2231;p93"/>
            <p:cNvGrpSpPr/>
            <p:nvPr/>
          </p:nvGrpSpPr>
          <p:grpSpPr>
            <a:xfrm>
              <a:off x="4037359" y="2434200"/>
              <a:ext cx="468224" cy="468207"/>
              <a:chOff x="5921438" y="1923500"/>
              <a:chExt cx="707500" cy="707475"/>
            </a:xfrm>
          </p:grpSpPr>
          <p:sp>
            <p:nvSpPr>
              <p:cNvPr id="2232" name="Google Shape;2232;p93"/>
              <p:cNvSpPr/>
              <p:nvPr/>
            </p:nvSpPr>
            <p:spPr>
              <a:xfrm>
                <a:off x="5921438" y="1923500"/>
                <a:ext cx="707500" cy="707475"/>
              </a:xfrm>
              <a:custGeom>
                <a:avLst/>
                <a:gdLst/>
                <a:ahLst/>
                <a:cxnLst/>
                <a:rect l="l" t="t" r="r" b="b"/>
                <a:pathLst>
                  <a:path w="28300" h="28299" extrusionOk="0">
                    <a:moveTo>
                      <a:pt x="25260" y="28298"/>
                    </a:moveTo>
                    <a:lnTo>
                      <a:pt x="3040" y="28298"/>
                    </a:lnTo>
                    <a:cubicBezTo>
                      <a:pt x="1369" y="28298"/>
                      <a:pt x="1" y="26931"/>
                      <a:pt x="1" y="25259"/>
                    </a:cubicBezTo>
                    <a:lnTo>
                      <a:pt x="1" y="3040"/>
                    </a:lnTo>
                    <a:cubicBezTo>
                      <a:pt x="1" y="1368"/>
                      <a:pt x="1369" y="0"/>
                      <a:pt x="3040" y="0"/>
                    </a:cubicBezTo>
                    <a:lnTo>
                      <a:pt x="25260" y="0"/>
                    </a:lnTo>
                    <a:cubicBezTo>
                      <a:pt x="26931" y="0"/>
                      <a:pt x="28299" y="1368"/>
                      <a:pt x="28299" y="3040"/>
                    </a:cubicBezTo>
                    <a:lnTo>
                      <a:pt x="28299" y="25259"/>
                    </a:lnTo>
                    <a:cubicBezTo>
                      <a:pt x="28299" y="26931"/>
                      <a:pt x="26931" y="28298"/>
                      <a:pt x="25260" y="282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28575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93"/>
              <p:cNvSpPr/>
              <p:nvPr/>
            </p:nvSpPr>
            <p:spPr>
              <a:xfrm>
                <a:off x="6070750" y="2199097"/>
                <a:ext cx="404418" cy="244866"/>
              </a:xfrm>
              <a:custGeom>
                <a:avLst/>
                <a:gdLst/>
                <a:ahLst/>
                <a:cxnLst/>
                <a:rect l="l" t="t" r="r" b="b"/>
                <a:pathLst>
                  <a:path w="18876" h="11429" extrusionOk="0">
                    <a:moveTo>
                      <a:pt x="11976" y="0"/>
                    </a:moveTo>
                    <a:lnTo>
                      <a:pt x="8085" y="6262"/>
                    </a:lnTo>
                    <a:lnTo>
                      <a:pt x="5654" y="2249"/>
                    </a:lnTo>
                    <a:lnTo>
                      <a:pt x="0" y="11429"/>
                    </a:lnTo>
                    <a:lnTo>
                      <a:pt x="18876" y="11429"/>
                    </a:lnTo>
                    <a:lnTo>
                      <a:pt x="119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93"/>
              <p:cNvSpPr/>
              <p:nvPr/>
            </p:nvSpPr>
            <p:spPr>
              <a:xfrm>
                <a:off x="6146294" y="2120938"/>
                <a:ext cx="89878" cy="89899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4196" extrusionOk="0">
                    <a:moveTo>
                      <a:pt x="2097" y="1"/>
                    </a:moveTo>
                    <a:cubicBezTo>
                      <a:pt x="942" y="1"/>
                      <a:pt x="0" y="943"/>
                      <a:pt x="0" y="2098"/>
                    </a:cubicBezTo>
                    <a:cubicBezTo>
                      <a:pt x="0" y="3223"/>
                      <a:pt x="942" y="4195"/>
                      <a:pt x="2097" y="4195"/>
                    </a:cubicBezTo>
                    <a:cubicBezTo>
                      <a:pt x="3222" y="4195"/>
                      <a:pt x="4195" y="3223"/>
                      <a:pt x="4195" y="2098"/>
                    </a:cubicBezTo>
                    <a:cubicBezTo>
                      <a:pt x="4195" y="943"/>
                      <a:pt x="3222" y="1"/>
                      <a:pt x="20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  <a:reflection stA="10000" endPos="24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5" name="Google Shape;2235;p93"/>
            <p:cNvGrpSpPr/>
            <p:nvPr/>
          </p:nvGrpSpPr>
          <p:grpSpPr>
            <a:xfrm>
              <a:off x="4571821" y="2645769"/>
              <a:ext cx="500473" cy="228451"/>
              <a:chOff x="5092913" y="4207125"/>
              <a:chExt cx="779675" cy="189225"/>
            </a:xfrm>
          </p:grpSpPr>
          <p:sp>
            <p:nvSpPr>
              <p:cNvPr id="2236" name="Google Shape;2236;p93"/>
              <p:cNvSpPr/>
              <p:nvPr/>
            </p:nvSpPr>
            <p:spPr>
              <a:xfrm>
                <a:off x="5092913" y="4207125"/>
                <a:ext cx="779675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187" h="1217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73"/>
                      <a:pt x="274" y="1216"/>
                      <a:pt x="609" y="1216"/>
                    </a:cubicBezTo>
                    <a:lnTo>
                      <a:pt x="30579" y="1216"/>
                    </a:lnTo>
                    <a:cubicBezTo>
                      <a:pt x="30913" y="1216"/>
                      <a:pt x="31187" y="973"/>
                      <a:pt x="31187" y="608"/>
                    </a:cubicBezTo>
                    <a:cubicBezTo>
                      <a:pt x="31187" y="274"/>
                      <a:pt x="30913" y="0"/>
                      <a:pt x="305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93"/>
              <p:cNvSpPr/>
              <p:nvPr/>
            </p:nvSpPr>
            <p:spPr>
              <a:xfrm>
                <a:off x="5092913" y="4286900"/>
                <a:ext cx="779675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187" h="1217" extrusionOk="0">
                    <a:moveTo>
                      <a:pt x="609" y="1"/>
                    </a:moveTo>
                    <a:cubicBezTo>
                      <a:pt x="274" y="1"/>
                      <a:pt x="1" y="275"/>
                      <a:pt x="1" y="609"/>
                    </a:cubicBezTo>
                    <a:cubicBezTo>
                      <a:pt x="1" y="974"/>
                      <a:pt x="274" y="1217"/>
                      <a:pt x="609" y="1217"/>
                    </a:cubicBezTo>
                    <a:lnTo>
                      <a:pt x="30579" y="1217"/>
                    </a:lnTo>
                    <a:cubicBezTo>
                      <a:pt x="30913" y="1217"/>
                      <a:pt x="31187" y="913"/>
                      <a:pt x="31187" y="609"/>
                    </a:cubicBezTo>
                    <a:cubicBezTo>
                      <a:pt x="31187" y="275"/>
                      <a:pt x="30913" y="1"/>
                      <a:pt x="305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93"/>
              <p:cNvSpPr/>
              <p:nvPr/>
            </p:nvSpPr>
            <p:spPr>
              <a:xfrm>
                <a:off x="5092913" y="4365950"/>
                <a:ext cx="2956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1825" h="1216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42"/>
                      <a:pt x="274" y="1216"/>
                      <a:pt x="609" y="1216"/>
                    </a:cubicBezTo>
                    <a:lnTo>
                      <a:pt x="11217" y="1216"/>
                    </a:lnTo>
                    <a:cubicBezTo>
                      <a:pt x="11551" y="1216"/>
                      <a:pt x="11825" y="942"/>
                      <a:pt x="11825" y="608"/>
                    </a:cubicBezTo>
                    <a:cubicBezTo>
                      <a:pt x="11825" y="274"/>
                      <a:pt x="11551" y="0"/>
                      <a:pt x="1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9" name="Google Shape;2239;p93"/>
            <p:cNvSpPr/>
            <p:nvPr/>
          </p:nvSpPr>
          <p:spPr>
            <a:xfrm>
              <a:off x="4571821" y="2548146"/>
              <a:ext cx="500473" cy="36732"/>
            </a:xfrm>
            <a:custGeom>
              <a:avLst/>
              <a:gdLst/>
              <a:ahLst/>
              <a:cxnLst/>
              <a:rect l="l" t="t" r="r" b="b"/>
              <a:pathLst>
                <a:path w="3118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73"/>
                    <a:pt x="274" y="1216"/>
                    <a:pt x="609" y="1216"/>
                  </a:cubicBezTo>
                  <a:lnTo>
                    <a:pt x="30579" y="1216"/>
                  </a:lnTo>
                  <a:cubicBezTo>
                    <a:pt x="30913" y="1216"/>
                    <a:pt x="31187" y="973"/>
                    <a:pt x="31187" y="608"/>
                  </a:cubicBezTo>
                  <a:cubicBezTo>
                    <a:pt x="31187" y="274"/>
                    <a:pt x="30913" y="0"/>
                    <a:pt x="30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0" name="Google Shape;2240;p93"/>
          <p:cNvGrpSpPr/>
          <p:nvPr/>
        </p:nvGrpSpPr>
        <p:grpSpPr>
          <a:xfrm>
            <a:off x="6794302" y="3514136"/>
            <a:ext cx="485166" cy="485122"/>
            <a:chOff x="3933325" y="3806050"/>
            <a:chExt cx="633707" cy="633733"/>
          </a:xfrm>
        </p:grpSpPr>
        <p:sp>
          <p:nvSpPr>
            <p:cNvPr id="2241" name="Google Shape;2241;p93"/>
            <p:cNvSpPr/>
            <p:nvPr/>
          </p:nvSpPr>
          <p:spPr>
            <a:xfrm>
              <a:off x="3933325" y="3806050"/>
              <a:ext cx="633707" cy="633733"/>
            </a:xfrm>
            <a:custGeom>
              <a:avLst/>
              <a:gdLst/>
              <a:ahLst/>
              <a:cxnLst/>
              <a:rect l="l" t="t" r="r" b="b"/>
              <a:pathLst>
                <a:path w="24986" h="24987" extrusionOk="0">
                  <a:moveTo>
                    <a:pt x="4863" y="1"/>
                  </a:moveTo>
                  <a:cubicBezTo>
                    <a:pt x="2158" y="1"/>
                    <a:pt x="0" y="2189"/>
                    <a:pt x="0" y="4864"/>
                  </a:cubicBezTo>
                  <a:lnTo>
                    <a:pt x="0" y="20123"/>
                  </a:lnTo>
                  <a:cubicBezTo>
                    <a:pt x="0" y="22828"/>
                    <a:pt x="2189" y="24986"/>
                    <a:pt x="4863" y="24986"/>
                  </a:cubicBezTo>
                  <a:lnTo>
                    <a:pt x="20122" y="24986"/>
                  </a:lnTo>
                  <a:cubicBezTo>
                    <a:pt x="22827" y="24986"/>
                    <a:pt x="24985" y="22828"/>
                    <a:pt x="24985" y="20123"/>
                  </a:cubicBezTo>
                  <a:lnTo>
                    <a:pt x="24985" y="4864"/>
                  </a:lnTo>
                  <a:cubicBezTo>
                    <a:pt x="24985" y="2159"/>
                    <a:pt x="22797" y="1"/>
                    <a:pt x="20122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4EB3E4">
                    <a:alpha val="57647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93"/>
            <p:cNvSpPr/>
            <p:nvPr/>
          </p:nvSpPr>
          <p:spPr>
            <a:xfrm>
              <a:off x="4038151" y="3846150"/>
              <a:ext cx="424036" cy="403974"/>
            </a:xfrm>
            <a:custGeom>
              <a:avLst/>
              <a:gdLst/>
              <a:ahLst/>
              <a:cxnLst/>
              <a:rect l="l" t="t" r="r" b="b"/>
              <a:pathLst>
                <a:path w="16719" h="15928" extrusionOk="0">
                  <a:moveTo>
                    <a:pt x="8360" y="0"/>
                  </a:moveTo>
                  <a:lnTo>
                    <a:pt x="5776" y="5259"/>
                  </a:lnTo>
                  <a:lnTo>
                    <a:pt x="1" y="6080"/>
                  </a:lnTo>
                  <a:lnTo>
                    <a:pt x="4196" y="10153"/>
                  </a:lnTo>
                  <a:lnTo>
                    <a:pt x="3192" y="15928"/>
                  </a:lnTo>
                  <a:lnTo>
                    <a:pt x="8360" y="13192"/>
                  </a:lnTo>
                  <a:lnTo>
                    <a:pt x="13527" y="15928"/>
                  </a:lnTo>
                  <a:lnTo>
                    <a:pt x="12554" y="10153"/>
                  </a:lnTo>
                  <a:lnTo>
                    <a:pt x="16719" y="6080"/>
                  </a:lnTo>
                  <a:lnTo>
                    <a:pt x="10943" y="5259"/>
                  </a:lnTo>
                  <a:lnTo>
                    <a:pt x="83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93"/>
            <p:cNvSpPr/>
            <p:nvPr/>
          </p:nvSpPr>
          <p:spPr>
            <a:xfrm>
              <a:off x="4079011" y="4365773"/>
              <a:ext cx="343865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93"/>
            <p:cNvSpPr/>
            <p:nvPr/>
          </p:nvSpPr>
          <p:spPr>
            <a:xfrm>
              <a:off x="4079011" y="4314869"/>
              <a:ext cx="343865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5" name="Google Shape;2245;p93"/>
          <p:cNvGrpSpPr/>
          <p:nvPr/>
        </p:nvGrpSpPr>
        <p:grpSpPr>
          <a:xfrm>
            <a:off x="735614" y="2878682"/>
            <a:ext cx="1013848" cy="1013812"/>
            <a:chOff x="5146250" y="3137125"/>
            <a:chExt cx="707500" cy="707475"/>
          </a:xfrm>
        </p:grpSpPr>
        <p:sp>
          <p:nvSpPr>
            <p:cNvPr id="2246" name="Google Shape;2246;p93"/>
            <p:cNvSpPr/>
            <p:nvPr/>
          </p:nvSpPr>
          <p:spPr>
            <a:xfrm>
              <a:off x="5146250" y="3137125"/>
              <a:ext cx="707500" cy="707475"/>
            </a:xfrm>
            <a:custGeom>
              <a:avLst/>
              <a:gdLst/>
              <a:ahLst/>
              <a:cxnLst/>
              <a:rect l="l" t="t" r="r" b="b"/>
              <a:pathLst>
                <a:path w="28300" h="28299" extrusionOk="0">
                  <a:moveTo>
                    <a:pt x="25260" y="28298"/>
                  </a:moveTo>
                  <a:lnTo>
                    <a:pt x="3040" y="28298"/>
                  </a:lnTo>
                  <a:cubicBezTo>
                    <a:pt x="1369" y="28298"/>
                    <a:pt x="1" y="26931"/>
                    <a:pt x="1" y="25259"/>
                  </a:cubicBezTo>
                  <a:lnTo>
                    <a:pt x="1" y="3040"/>
                  </a:lnTo>
                  <a:cubicBezTo>
                    <a:pt x="1" y="1368"/>
                    <a:pt x="1369" y="0"/>
                    <a:pt x="3040" y="0"/>
                  </a:cubicBezTo>
                  <a:lnTo>
                    <a:pt x="25260" y="0"/>
                  </a:lnTo>
                  <a:cubicBezTo>
                    <a:pt x="26931" y="0"/>
                    <a:pt x="28299" y="1368"/>
                    <a:pt x="28299" y="3040"/>
                  </a:cubicBezTo>
                  <a:lnTo>
                    <a:pt x="28299" y="25259"/>
                  </a:lnTo>
                  <a:cubicBezTo>
                    <a:pt x="28299" y="26931"/>
                    <a:pt x="26931" y="28298"/>
                    <a:pt x="25260" y="282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93"/>
            <p:cNvSpPr/>
            <p:nvPr/>
          </p:nvSpPr>
          <p:spPr>
            <a:xfrm>
              <a:off x="5241250" y="3704000"/>
              <a:ext cx="297150" cy="47900"/>
            </a:xfrm>
            <a:custGeom>
              <a:avLst/>
              <a:gdLst/>
              <a:ahLst/>
              <a:cxnLst/>
              <a:rect l="l" t="t" r="r" b="b"/>
              <a:pathLst>
                <a:path w="11886" h="1916" extrusionOk="0">
                  <a:moveTo>
                    <a:pt x="10943" y="1915"/>
                  </a:moveTo>
                  <a:lnTo>
                    <a:pt x="943" y="1915"/>
                  </a:lnTo>
                  <a:cubicBezTo>
                    <a:pt x="426" y="1915"/>
                    <a:pt x="0" y="1490"/>
                    <a:pt x="0" y="942"/>
                  </a:cubicBezTo>
                  <a:lnTo>
                    <a:pt x="0" y="942"/>
                  </a:lnTo>
                  <a:cubicBezTo>
                    <a:pt x="0" y="426"/>
                    <a:pt x="426" y="0"/>
                    <a:pt x="943" y="0"/>
                  </a:cubicBezTo>
                  <a:lnTo>
                    <a:pt x="10943" y="0"/>
                  </a:lnTo>
                  <a:cubicBezTo>
                    <a:pt x="11459" y="0"/>
                    <a:pt x="11885" y="426"/>
                    <a:pt x="11885" y="942"/>
                  </a:cubicBezTo>
                  <a:lnTo>
                    <a:pt x="11885" y="942"/>
                  </a:lnTo>
                  <a:cubicBezTo>
                    <a:pt x="11885" y="1490"/>
                    <a:pt x="11459" y="1915"/>
                    <a:pt x="10943" y="1915"/>
                  </a:cubicBezTo>
                  <a:close/>
                </a:path>
              </a:pathLst>
            </a:custGeom>
            <a:solidFill>
              <a:srgbClr val="DEDBF9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93"/>
            <p:cNvSpPr/>
            <p:nvPr/>
          </p:nvSpPr>
          <p:spPr>
            <a:xfrm>
              <a:off x="5241250" y="3704000"/>
              <a:ext cx="297150" cy="47900"/>
            </a:xfrm>
            <a:custGeom>
              <a:avLst/>
              <a:gdLst/>
              <a:ahLst/>
              <a:cxnLst/>
              <a:rect l="l" t="t" r="r" b="b"/>
              <a:pathLst>
                <a:path w="11886" h="1916" fill="none" extrusionOk="0">
                  <a:moveTo>
                    <a:pt x="10943" y="1915"/>
                  </a:moveTo>
                  <a:lnTo>
                    <a:pt x="943" y="1915"/>
                  </a:lnTo>
                  <a:cubicBezTo>
                    <a:pt x="426" y="1915"/>
                    <a:pt x="0" y="1490"/>
                    <a:pt x="0" y="942"/>
                  </a:cubicBezTo>
                  <a:lnTo>
                    <a:pt x="0" y="942"/>
                  </a:lnTo>
                  <a:cubicBezTo>
                    <a:pt x="0" y="426"/>
                    <a:pt x="426" y="0"/>
                    <a:pt x="943" y="0"/>
                  </a:cubicBezTo>
                  <a:lnTo>
                    <a:pt x="10943" y="0"/>
                  </a:lnTo>
                  <a:cubicBezTo>
                    <a:pt x="11459" y="0"/>
                    <a:pt x="11885" y="426"/>
                    <a:pt x="11885" y="942"/>
                  </a:cubicBezTo>
                  <a:lnTo>
                    <a:pt x="11885" y="942"/>
                  </a:lnTo>
                  <a:cubicBezTo>
                    <a:pt x="11885" y="1490"/>
                    <a:pt x="11459" y="1915"/>
                    <a:pt x="10943" y="1915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E0DDFB"/>
              </a:solidFill>
              <a:prstDash val="solid"/>
              <a:miter lim="30395"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93"/>
            <p:cNvSpPr/>
            <p:nvPr/>
          </p:nvSpPr>
          <p:spPr>
            <a:xfrm>
              <a:off x="5582425" y="3704000"/>
              <a:ext cx="176325" cy="47900"/>
            </a:xfrm>
            <a:custGeom>
              <a:avLst/>
              <a:gdLst/>
              <a:ahLst/>
              <a:cxnLst/>
              <a:rect l="l" t="t" r="r" b="b"/>
              <a:pathLst>
                <a:path w="7053" h="1916" extrusionOk="0">
                  <a:moveTo>
                    <a:pt x="6111" y="1915"/>
                  </a:moveTo>
                  <a:lnTo>
                    <a:pt x="943" y="1915"/>
                  </a:lnTo>
                  <a:cubicBezTo>
                    <a:pt x="396" y="1915"/>
                    <a:pt x="1" y="1490"/>
                    <a:pt x="1" y="942"/>
                  </a:cubicBezTo>
                  <a:lnTo>
                    <a:pt x="1" y="942"/>
                  </a:lnTo>
                  <a:cubicBezTo>
                    <a:pt x="1" y="426"/>
                    <a:pt x="396" y="0"/>
                    <a:pt x="943" y="0"/>
                  </a:cubicBezTo>
                  <a:lnTo>
                    <a:pt x="6111" y="0"/>
                  </a:lnTo>
                  <a:cubicBezTo>
                    <a:pt x="6627" y="0"/>
                    <a:pt x="7053" y="426"/>
                    <a:pt x="7053" y="942"/>
                  </a:cubicBezTo>
                  <a:lnTo>
                    <a:pt x="7053" y="942"/>
                  </a:lnTo>
                  <a:cubicBezTo>
                    <a:pt x="7053" y="1490"/>
                    <a:pt x="6627" y="1915"/>
                    <a:pt x="6111" y="1915"/>
                  </a:cubicBezTo>
                  <a:close/>
                </a:path>
              </a:pathLst>
            </a:custGeom>
            <a:solidFill>
              <a:srgbClr val="DEDBF9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93"/>
            <p:cNvSpPr/>
            <p:nvPr/>
          </p:nvSpPr>
          <p:spPr>
            <a:xfrm>
              <a:off x="5582425" y="3704000"/>
              <a:ext cx="176325" cy="47900"/>
            </a:xfrm>
            <a:custGeom>
              <a:avLst/>
              <a:gdLst/>
              <a:ahLst/>
              <a:cxnLst/>
              <a:rect l="l" t="t" r="r" b="b"/>
              <a:pathLst>
                <a:path w="7053" h="1916" fill="none" extrusionOk="0">
                  <a:moveTo>
                    <a:pt x="6111" y="1915"/>
                  </a:moveTo>
                  <a:lnTo>
                    <a:pt x="943" y="1915"/>
                  </a:lnTo>
                  <a:cubicBezTo>
                    <a:pt x="396" y="1915"/>
                    <a:pt x="1" y="1490"/>
                    <a:pt x="1" y="942"/>
                  </a:cubicBezTo>
                  <a:lnTo>
                    <a:pt x="1" y="942"/>
                  </a:lnTo>
                  <a:cubicBezTo>
                    <a:pt x="1" y="426"/>
                    <a:pt x="396" y="0"/>
                    <a:pt x="943" y="0"/>
                  </a:cubicBezTo>
                  <a:lnTo>
                    <a:pt x="6111" y="0"/>
                  </a:lnTo>
                  <a:cubicBezTo>
                    <a:pt x="6627" y="0"/>
                    <a:pt x="7053" y="426"/>
                    <a:pt x="7053" y="942"/>
                  </a:cubicBezTo>
                  <a:lnTo>
                    <a:pt x="7053" y="942"/>
                  </a:lnTo>
                  <a:cubicBezTo>
                    <a:pt x="7053" y="1490"/>
                    <a:pt x="6627" y="1915"/>
                    <a:pt x="6111" y="1915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E0DDFB"/>
              </a:solidFill>
              <a:prstDash val="solid"/>
              <a:miter lim="30395"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93"/>
            <p:cNvSpPr/>
            <p:nvPr/>
          </p:nvSpPr>
          <p:spPr>
            <a:xfrm>
              <a:off x="5241250" y="3232850"/>
              <a:ext cx="517500" cy="285750"/>
            </a:xfrm>
            <a:custGeom>
              <a:avLst/>
              <a:gdLst/>
              <a:ahLst/>
              <a:cxnLst/>
              <a:rect l="l" t="t" r="r" b="b"/>
              <a:pathLst>
                <a:path w="20700" h="11430" extrusionOk="0">
                  <a:moveTo>
                    <a:pt x="19180" y="11430"/>
                  </a:moveTo>
                  <a:lnTo>
                    <a:pt x="1520" y="11430"/>
                  </a:lnTo>
                  <a:cubicBezTo>
                    <a:pt x="669" y="11430"/>
                    <a:pt x="0" y="10761"/>
                    <a:pt x="0" y="9910"/>
                  </a:cubicBezTo>
                  <a:lnTo>
                    <a:pt x="0" y="1521"/>
                  </a:lnTo>
                  <a:cubicBezTo>
                    <a:pt x="0" y="670"/>
                    <a:pt x="669" y="1"/>
                    <a:pt x="1520" y="1"/>
                  </a:cubicBezTo>
                  <a:lnTo>
                    <a:pt x="19180" y="1"/>
                  </a:lnTo>
                  <a:cubicBezTo>
                    <a:pt x="20031" y="1"/>
                    <a:pt x="20700" y="670"/>
                    <a:pt x="20700" y="1521"/>
                  </a:cubicBezTo>
                  <a:lnTo>
                    <a:pt x="20700" y="9910"/>
                  </a:lnTo>
                  <a:cubicBezTo>
                    <a:pt x="20700" y="10761"/>
                    <a:pt x="20031" y="11430"/>
                    <a:pt x="19180" y="114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93"/>
            <p:cNvSpPr/>
            <p:nvPr/>
          </p:nvSpPr>
          <p:spPr>
            <a:xfrm>
              <a:off x="5241250" y="3232850"/>
              <a:ext cx="517500" cy="285750"/>
            </a:xfrm>
            <a:custGeom>
              <a:avLst/>
              <a:gdLst/>
              <a:ahLst/>
              <a:cxnLst/>
              <a:rect l="l" t="t" r="r" b="b"/>
              <a:pathLst>
                <a:path w="20700" h="11430" fill="none" extrusionOk="0">
                  <a:moveTo>
                    <a:pt x="19180" y="11430"/>
                  </a:moveTo>
                  <a:lnTo>
                    <a:pt x="1520" y="11430"/>
                  </a:lnTo>
                  <a:cubicBezTo>
                    <a:pt x="669" y="11430"/>
                    <a:pt x="0" y="10761"/>
                    <a:pt x="0" y="9910"/>
                  </a:cubicBezTo>
                  <a:lnTo>
                    <a:pt x="0" y="1521"/>
                  </a:lnTo>
                  <a:cubicBezTo>
                    <a:pt x="0" y="670"/>
                    <a:pt x="669" y="1"/>
                    <a:pt x="1520" y="1"/>
                  </a:cubicBezTo>
                  <a:lnTo>
                    <a:pt x="19180" y="1"/>
                  </a:lnTo>
                  <a:cubicBezTo>
                    <a:pt x="20031" y="1"/>
                    <a:pt x="20700" y="670"/>
                    <a:pt x="20700" y="1521"/>
                  </a:cubicBezTo>
                  <a:lnTo>
                    <a:pt x="20700" y="9910"/>
                  </a:lnTo>
                  <a:cubicBezTo>
                    <a:pt x="20700" y="10761"/>
                    <a:pt x="20031" y="11430"/>
                    <a:pt x="19180" y="11430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93"/>
            <p:cNvSpPr/>
            <p:nvPr/>
          </p:nvSpPr>
          <p:spPr>
            <a:xfrm>
              <a:off x="5458575" y="3324050"/>
              <a:ext cx="86650" cy="101850"/>
            </a:xfrm>
            <a:custGeom>
              <a:avLst/>
              <a:gdLst/>
              <a:ahLst/>
              <a:cxnLst/>
              <a:rect l="l" t="t" r="r" b="b"/>
              <a:pathLst>
                <a:path w="3466" h="4074" extrusionOk="0">
                  <a:moveTo>
                    <a:pt x="3222" y="1703"/>
                  </a:moveTo>
                  <a:lnTo>
                    <a:pt x="578" y="152"/>
                  </a:lnTo>
                  <a:cubicBezTo>
                    <a:pt x="304" y="0"/>
                    <a:pt x="0" y="183"/>
                    <a:pt x="0" y="487"/>
                  </a:cubicBezTo>
                  <a:lnTo>
                    <a:pt x="0" y="3557"/>
                  </a:lnTo>
                  <a:cubicBezTo>
                    <a:pt x="0" y="3861"/>
                    <a:pt x="304" y="4073"/>
                    <a:pt x="578" y="3921"/>
                  </a:cubicBezTo>
                  <a:lnTo>
                    <a:pt x="3222" y="2341"/>
                  </a:lnTo>
                  <a:cubicBezTo>
                    <a:pt x="3466" y="2250"/>
                    <a:pt x="3466" y="1855"/>
                    <a:pt x="3222" y="17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93"/>
            <p:cNvSpPr/>
            <p:nvPr/>
          </p:nvSpPr>
          <p:spPr>
            <a:xfrm>
              <a:off x="5257200" y="3608250"/>
              <a:ext cx="484850" cy="25"/>
            </a:xfrm>
            <a:custGeom>
              <a:avLst/>
              <a:gdLst/>
              <a:ahLst/>
              <a:cxnLst/>
              <a:rect l="l" t="t" r="r" b="b"/>
              <a:pathLst>
                <a:path w="19394" h="1" fill="none" extrusionOk="0">
                  <a:moveTo>
                    <a:pt x="1" y="0"/>
                  </a:moveTo>
                  <a:lnTo>
                    <a:pt x="19393" y="0"/>
                  </a:lnTo>
                </a:path>
              </a:pathLst>
            </a:custGeom>
            <a:noFill/>
            <a:ln w="19000" cap="rnd" cmpd="sng">
              <a:solidFill>
                <a:srgbClr val="DEDBF9"/>
              </a:solidFill>
              <a:prstDash val="solid"/>
              <a:miter lim="30395"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93"/>
            <p:cNvSpPr/>
            <p:nvPr/>
          </p:nvSpPr>
          <p:spPr>
            <a:xfrm>
              <a:off x="5257200" y="3608250"/>
              <a:ext cx="152775" cy="25"/>
            </a:xfrm>
            <a:custGeom>
              <a:avLst/>
              <a:gdLst/>
              <a:ahLst/>
              <a:cxnLst/>
              <a:rect l="l" t="t" r="r" b="b"/>
              <a:pathLst>
                <a:path w="6111" h="1" fill="none" extrusionOk="0">
                  <a:moveTo>
                    <a:pt x="1" y="0"/>
                  </a:moveTo>
                  <a:lnTo>
                    <a:pt x="6110" y="0"/>
                  </a:lnTo>
                </a:path>
              </a:pathLst>
            </a:custGeom>
            <a:noFill/>
            <a:ln w="19000" cap="rnd" cmpd="sng">
              <a:solidFill>
                <a:srgbClr val="D074B5"/>
              </a:solidFill>
              <a:prstDash val="solid"/>
              <a:miter lim="30395"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93"/>
            <p:cNvSpPr/>
            <p:nvPr/>
          </p:nvSpPr>
          <p:spPr>
            <a:xfrm>
              <a:off x="5365100" y="3576325"/>
              <a:ext cx="63100" cy="63100"/>
            </a:xfrm>
            <a:custGeom>
              <a:avLst/>
              <a:gdLst/>
              <a:ahLst/>
              <a:cxnLst/>
              <a:rect l="l" t="t" r="r" b="b"/>
              <a:pathLst>
                <a:path w="2524" h="2524" extrusionOk="0">
                  <a:moveTo>
                    <a:pt x="2524" y="1277"/>
                  </a:moveTo>
                  <a:cubicBezTo>
                    <a:pt x="2524" y="1976"/>
                    <a:pt x="1977" y="2524"/>
                    <a:pt x="1277" y="2524"/>
                  </a:cubicBezTo>
                  <a:cubicBezTo>
                    <a:pt x="578" y="2524"/>
                    <a:pt x="1" y="1976"/>
                    <a:pt x="1" y="1277"/>
                  </a:cubicBezTo>
                  <a:cubicBezTo>
                    <a:pt x="1" y="578"/>
                    <a:pt x="578" y="1"/>
                    <a:pt x="1277" y="1"/>
                  </a:cubicBezTo>
                  <a:cubicBezTo>
                    <a:pt x="1977" y="1"/>
                    <a:pt x="2524" y="578"/>
                    <a:pt x="2524" y="1277"/>
                  </a:cubicBezTo>
                  <a:close/>
                </a:path>
              </a:pathLst>
            </a:custGeom>
            <a:solidFill>
              <a:srgbClr val="DD81C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7" name="Google Shape;2257;p93"/>
          <p:cNvGrpSpPr/>
          <p:nvPr/>
        </p:nvGrpSpPr>
        <p:grpSpPr>
          <a:xfrm>
            <a:off x="1218479" y="3836707"/>
            <a:ext cx="1196850" cy="348800"/>
            <a:chOff x="2175350" y="3842350"/>
            <a:chExt cx="1196850" cy="348800"/>
          </a:xfrm>
        </p:grpSpPr>
        <p:sp>
          <p:nvSpPr>
            <p:cNvPr id="2258" name="Google Shape;2258;p93"/>
            <p:cNvSpPr/>
            <p:nvPr/>
          </p:nvSpPr>
          <p:spPr>
            <a:xfrm>
              <a:off x="2597075" y="3842350"/>
              <a:ext cx="348825" cy="348800"/>
            </a:xfrm>
            <a:custGeom>
              <a:avLst/>
              <a:gdLst/>
              <a:ahLst/>
              <a:cxnLst/>
              <a:rect l="l" t="t" r="r" b="b"/>
              <a:pathLst>
                <a:path w="13953" h="13952" extrusionOk="0">
                  <a:moveTo>
                    <a:pt x="10183" y="13952"/>
                  </a:moveTo>
                  <a:lnTo>
                    <a:pt x="3770" y="13952"/>
                  </a:lnTo>
                  <a:cubicBezTo>
                    <a:pt x="1673" y="13952"/>
                    <a:pt x="1" y="12280"/>
                    <a:pt x="1" y="10183"/>
                  </a:cubicBezTo>
                  <a:lnTo>
                    <a:pt x="1" y="3769"/>
                  </a:lnTo>
                  <a:cubicBezTo>
                    <a:pt x="1" y="1672"/>
                    <a:pt x="1673" y="0"/>
                    <a:pt x="3770" y="0"/>
                  </a:cubicBezTo>
                  <a:lnTo>
                    <a:pt x="10183" y="0"/>
                  </a:lnTo>
                  <a:cubicBezTo>
                    <a:pt x="12281" y="0"/>
                    <a:pt x="13952" y="1672"/>
                    <a:pt x="13952" y="3769"/>
                  </a:cubicBezTo>
                  <a:lnTo>
                    <a:pt x="13952" y="10183"/>
                  </a:lnTo>
                  <a:cubicBezTo>
                    <a:pt x="13952" y="12250"/>
                    <a:pt x="12281" y="13952"/>
                    <a:pt x="10183" y="139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93"/>
            <p:cNvSpPr/>
            <p:nvPr/>
          </p:nvSpPr>
          <p:spPr>
            <a:xfrm>
              <a:off x="2673075" y="3915300"/>
              <a:ext cx="201400" cy="201375"/>
            </a:xfrm>
            <a:custGeom>
              <a:avLst/>
              <a:gdLst/>
              <a:ahLst/>
              <a:cxnLst/>
              <a:rect l="l" t="t" r="r" b="b"/>
              <a:pathLst>
                <a:path w="8056" h="8055" extrusionOk="0">
                  <a:moveTo>
                    <a:pt x="4043" y="608"/>
                  </a:moveTo>
                  <a:cubicBezTo>
                    <a:pt x="5897" y="608"/>
                    <a:pt x="7447" y="2128"/>
                    <a:pt x="7447" y="4043"/>
                  </a:cubicBezTo>
                  <a:cubicBezTo>
                    <a:pt x="7447" y="5927"/>
                    <a:pt x="5897" y="7447"/>
                    <a:pt x="4043" y="7447"/>
                  </a:cubicBezTo>
                  <a:cubicBezTo>
                    <a:pt x="2128" y="7447"/>
                    <a:pt x="608" y="5897"/>
                    <a:pt x="608" y="4043"/>
                  </a:cubicBezTo>
                  <a:cubicBezTo>
                    <a:pt x="608" y="2128"/>
                    <a:pt x="2189" y="608"/>
                    <a:pt x="4043" y="608"/>
                  </a:cubicBezTo>
                  <a:close/>
                  <a:moveTo>
                    <a:pt x="4043" y="0"/>
                  </a:moveTo>
                  <a:cubicBezTo>
                    <a:pt x="1824" y="0"/>
                    <a:pt x="0" y="1793"/>
                    <a:pt x="0" y="4043"/>
                  </a:cubicBezTo>
                  <a:cubicBezTo>
                    <a:pt x="0" y="6231"/>
                    <a:pt x="1794" y="8055"/>
                    <a:pt x="4043" y="8055"/>
                  </a:cubicBezTo>
                  <a:cubicBezTo>
                    <a:pt x="6292" y="8055"/>
                    <a:pt x="8055" y="6292"/>
                    <a:pt x="8055" y="4043"/>
                  </a:cubicBezTo>
                  <a:cubicBezTo>
                    <a:pt x="8055" y="1824"/>
                    <a:pt x="6262" y="0"/>
                    <a:pt x="40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93"/>
            <p:cNvSpPr/>
            <p:nvPr/>
          </p:nvSpPr>
          <p:spPr>
            <a:xfrm>
              <a:off x="2750575" y="3973950"/>
              <a:ext cx="72975" cy="85600"/>
            </a:xfrm>
            <a:custGeom>
              <a:avLst/>
              <a:gdLst/>
              <a:ahLst/>
              <a:cxnLst/>
              <a:rect l="l" t="t" r="r" b="b"/>
              <a:pathLst>
                <a:path w="2919" h="3424" extrusionOk="0">
                  <a:moveTo>
                    <a:pt x="347" y="0"/>
                  </a:moveTo>
                  <a:cubicBezTo>
                    <a:pt x="172" y="0"/>
                    <a:pt x="1" y="154"/>
                    <a:pt x="1" y="359"/>
                  </a:cubicBezTo>
                  <a:lnTo>
                    <a:pt x="1" y="3065"/>
                  </a:lnTo>
                  <a:cubicBezTo>
                    <a:pt x="1" y="3270"/>
                    <a:pt x="172" y="3424"/>
                    <a:pt x="347" y="3424"/>
                  </a:cubicBezTo>
                  <a:cubicBezTo>
                    <a:pt x="405" y="3424"/>
                    <a:pt x="464" y="3407"/>
                    <a:pt x="517" y="3369"/>
                  </a:cubicBezTo>
                  <a:lnTo>
                    <a:pt x="2676" y="2001"/>
                  </a:lnTo>
                  <a:cubicBezTo>
                    <a:pt x="2919" y="1849"/>
                    <a:pt x="2919" y="1545"/>
                    <a:pt x="2676" y="1423"/>
                  </a:cubicBezTo>
                  <a:lnTo>
                    <a:pt x="517" y="55"/>
                  </a:lnTo>
                  <a:cubicBezTo>
                    <a:pt x="464" y="17"/>
                    <a:pt x="405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93"/>
            <p:cNvSpPr/>
            <p:nvPr/>
          </p:nvSpPr>
          <p:spPr>
            <a:xfrm>
              <a:off x="3024150" y="3842350"/>
              <a:ext cx="348050" cy="348800"/>
            </a:xfrm>
            <a:custGeom>
              <a:avLst/>
              <a:gdLst/>
              <a:ahLst/>
              <a:cxnLst/>
              <a:rect l="l" t="t" r="r" b="b"/>
              <a:pathLst>
                <a:path w="13922" h="13952" extrusionOk="0">
                  <a:moveTo>
                    <a:pt x="10183" y="13952"/>
                  </a:moveTo>
                  <a:lnTo>
                    <a:pt x="3739" y="13952"/>
                  </a:lnTo>
                  <a:cubicBezTo>
                    <a:pt x="1672" y="13952"/>
                    <a:pt x="0" y="12280"/>
                    <a:pt x="0" y="10183"/>
                  </a:cubicBezTo>
                  <a:lnTo>
                    <a:pt x="0" y="3769"/>
                  </a:lnTo>
                  <a:cubicBezTo>
                    <a:pt x="0" y="1672"/>
                    <a:pt x="1672" y="0"/>
                    <a:pt x="3739" y="0"/>
                  </a:cubicBezTo>
                  <a:lnTo>
                    <a:pt x="10183" y="0"/>
                  </a:lnTo>
                  <a:cubicBezTo>
                    <a:pt x="12250" y="0"/>
                    <a:pt x="13921" y="1672"/>
                    <a:pt x="13921" y="3769"/>
                  </a:cubicBezTo>
                  <a:lnTo>
                    <a:pt x="13921" y="10183"/>
                  </a:lnTo>
                  <a:cubicBezTo>
                    <a:pt x="13921" y="12250"/>
                    <a:pt x="12250" y="13952"/>
                    <a:pt x="10183" y="139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93"/>
            <p:cNvSpPr/>
            <p:nvPr/>
          </p:nvSpPr>
          <p:spPr>
            <a:xfrm>
              <a:off x="3122925" y="3963425"/>
              <a:ext cx="88925" cy="105875"/>
            </a:xfrm>
            <a:custGeom>
              <a:avLst/>
              <a:gdLst/>
              <a:ahLst/>
              <a:cxnLst/>
              <a:rect l="l" t="t" r="r" b="b"/>
              <a:pathLst>
                <a:path w="3557" h="4235" extrusionOk="0">
                  <a:moveTo>
                    <a:pt x="445" y="1"/>
                  </a:moveTo>
                  <a:cubicBezTo>
                    <a:pt x="220" y="1"/>
                    <a:pt x="1" y="187"/>
                    <a:pt x="1" y="446"/>
                  </a:cubicBezTo>
                  <a:lnTo>
                    <a:pt x="1" y="3790"/>
                  </a:lnTo>
                  <a:cubicBezTo>
                    <a:pt x="1" y="4037"/>
                    <a:pt x="184" y="4234"/>
                    <a:pt x="402" y="4234"/>
                  </a:cubicBezTo>
                  <a:cubicBezTo>
                    <a:pt x="479" y="4234"/>
                    <a:pt x="560" y="4210"/>
                    <a:pt x="639" y="4154"/>
                  </a:cubicBezTo>
                  <a:lnTo>
                    <a:pt x="3283" y="2483"/>
                  </a:lnTo>
                  <a:cubicBezTo>
                    <a:pt x="3557" y="2300"/>
                    <a:pt x="3557" y="1935"/>
                    <a:pt x="3283" y="1723"/>
                  </a:cubicBezTo>
                  <a:lnTo>
                    <a:pt x="639" y="51"/>
                  </a:lnTo>
                  <a:cubicBezTo>
                    <a:pt x="577" y="17"/>
                    <a:pt x="511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93"/>
            <p:cNvSpPr/>
            <p:nvPr/>
          </p:nvSpPr>
          <p:spPr>
            <a:xfrm>
              <a:off x="3186000" y="3963425"/>
              <a:ext cx="90450" cy="105875"/>
            </a:xfrm>
            <a:custGeom>
              <a:avLst/>
              <a:gdLst/>
              <a:ahLst/>
              <a:cxnLst/>
              <a:rect l="l" t="t" r="r" b="b"/>
              <a:pathLst>
                <a:path w="3618" h="4235" extrusionOk="0">
                  <a:moveTo>
                    <a:pt x="472" y="1"/>
                  </a:moveTo>
                  <a:cubicBezTo>
                    <a:pt x="238" y="1"/>
                    <a:pt x="0" y="187"/>
                    <a:pt x="0" y="446"/>
                  </a:cubicBezTo>
                  <a:lnTo>
                    <a:pt x="0" y="3790"/>
                  </a:lnTo>
                  <a:cubicBezTo>
                    <a:pt x="0" y="4037"/>
                    <a:pt x="200" y="4234"/>
                    <a:pt x="427" y="4234"/>
                  </a:cubicBezTo>
                  <a:cubicBezTo>
                    <a:pt x="507" y="4234"/>
                    <a:pt x="590" y="4210"/>
                    <a:pt x="669" y="4154"/>
                  </a:cubicBezTo>
                  <a:lnTo>
                    <a:pt x="3314" y="2483"/>
                  </a:lnTo>
                  <a:cubicBezTo>
                    <a:pt x="3618" y="2300"/>
                    <a:pt x="3618" y="1935"/>
                    <a:pt x="3314" y="1723"/>
                  </a:cubicBezTo>
                  <a:lnTo>
                    <a:pt x="669" y="51"/>
                  </a:lnTo>
                  <a:cubicBezTo>
                    <a:pt x="608" y="17"/>
                    <a:pt x="540" y="1"/>
                    <a:pt x="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93"/>
            <p:cNvSpPr/>
            <p:nvPr/>
          </p:nvSpPr>
          <p:spPr>
            <a:xfrm>
              <a:off x="2175350" y="3842350"/>
              <a:ext cx="348800" cy="348800"/>
            </a:xfrm>
            <a:custGeom>
              <a:avLst/>
              <a:gdLst/>
              <a:ahLst/>
              <a:cxnLst/>
              <a:rect l="l" t="t" r="r" b="b"/>
              <a:pathLst>
                <a:path w="13952" h="13952" extrusionOk="0">
                  <a:moveTo>
                    <a:pt x="10183" y="13952"/>
                  </a:moveTo>
                  <a:lnTo>
                    <a:pt x="3769" y="13952"/>
                  </a:lnTo>
                  <a:cubicBezTo>
                    <a:pt x="1672" y="13952"/>
                    <a:pt x="0" y="12280"/>
                    <a:pt x="0" y="10183"/>
                  </a:cubicBezTo>
                  <a:lnTo>
                    <a:pt x="0" y="3769"/>
                  </a:lnTo>
                  <a:cubicBezTo>
                    <a:pt x="0" y="1672"/>
                    <a:pt x="1672" y="0"/>
                    <a:pt x="3769" y="0"/>
                  </a:cubicBezTo>
                  <a:lnTo>
                    <a:pt x="10183" y="0"/>
                  </a:lnTo>
                  <a:cubicBezTo>
                    <a:pt x="12280" y="0"/>
                    <a:pt x="13952" y="1672"/>
                    <a:pt x="13952" y="3769"/>
                  </a:cubicBezTo>
                  <a:lnTo>
                    <a:pt x="13952" y="10183"/>
                  </a:lnTo>
                  <a:cubicBezTo>
                    <a:pt x="13952" y="12250"/>
                    <a:pt x="12280" y="13952"/>
                    <a:pt x="10183" y="139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93"/>
            <p:cNvSpPr/>
            <p:nvPr/>
          </p:nvSpPr>
          <p:spPr>
            <a:xfrm>
              <a:off x="2336450" y="3963125"/>
              <a:ext cx="88925" cy="105525"/>
            </a:xfrm>
            <a:custGeom>
              <a:avLst/>
              <a:gdLst/>
              <a:ahLst/>
              <a:cxnLst/>
              <a:rect l="l" t="t" r="r" b="b"/>
              <a:pathLst>
                <a:path w="3557" h="4221" extrusionOk="0">
                  <a:moveTo>
                    <a:pt x="3134" y="0"/>
                  </a:moveTo>
                  <a:cubicBezTo>
                    <a:pt x="3063" y="0"/>
                    <a:pt x="2990" y="20"/>
                    <a:pt x="2918" y="63"/>
                  </a:cubicBezTo>
                  <a:lnTo>
                    <a:pt x="243" y="1735"/>
                  </a:lnTo>
                  <a:cubicBezTo>
                    <a:pt x="0" y="1947"/>
                    <a:pt x="0" y="2312"/>
                    <a:pt x="243" y="2495"/>
                  </a:cubicBezTo>
                  <a:lnTo>
                    <a:pt x="2918" y="4166"/>
                  </a:lnTo>
                  <a:cubicBezTo>
                    <a:pt x="2985" y="4203"/>
                    <a:pt x="3057" y="4220"/>
                    <a:pt x="3128" y="4220"/>
                  </a:cubicBezTo>
                  <a:cubicBezTo>
                    <a:pt x="3348" y="4220"/>
                    <a:pt x="3556" y="4054"/>
                    <a:pt x="3556" y="3802"/>
                  </a:cubicBezTo>
                  <a:lnTo>
                    <a:pt x="3556" y="458"/>
                  </a:lnTo>
                  <a:cubicBezTo>
                    <a:pt x="3556" y="203"/>
                    <a:pt x="3361" y="0"/>
                    <a:pt x="3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93"/>
            <p:cNvSpPr/>
            <p:nvPr/>
          </p:nvSpPr>
          <p:spPr>
            <a:xfrm>
              <a:off x="2271850" y="3963125"/>
              <a:ext cx="88925" cy="105525"/>
            </a:xfrm>
            <a:custGeom>
              <a:avLst/>
              <a:gdLst/>
              <a:ahLst/>
              <a:cxnLst/>
              <a:rect l="l" t="t" r="r" b="b"/>
              <a:pathLst>
                <a:path w="3557" h="4221" extrusionOk="0">
                  <a:moveTo>
                    <a:pt x="3134" y="0"/>
                  </a:moveTo>
                  <a:cubicBezTo>
                    <a:pt x="3064" y="0"/>
                    <a:pt x="2990" y="20"/>
                    <a:pt x="2918" y="63"/>
                  </a:cubicBezTo>
                  <a:lnTo>
                    <a:pt x="244" y="1735"/>
                  </a:lnTo>
                  <a:cubicBezTo>
                    <a:pt x="0" y="1947"/>
                    <a:pt x="0" y="2312"/>
                    <a:pt x="244" y="2495"/>
                  </a:cubicBezTo>
                  <a:lnTo>
                    <a:pt x="2918" y="4166"/>
                  </a:lnTo>
                  <a:cubicBezTo>
                    <a:pt x="2985" y="4203"/>
                    <a:pt x="3057" y="4220"/>
                    <a:pt x="3128" y="4220"/>
                  </a:cubicBezTo>
                  <a:cubicBezTo>
                    <a:pt x="3348" y="4220"/>
                    <a:pt x="3557" y="4054"/>
                    <a:pt x="3557" y="3802"/>
                  </a:cubicBezTo>
                  <a:lnTo>
                    <a:pt x="3557" y="458"/>
                  </a:lnTo>
                  <a:cubicBezTo>
                    <a:pt x="3557" y="203"/>
                    <a:pt x="3362" y="0"/>
                    <a:pt x="3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7" name="Google Shape;2267;p93"/>
          <p:cNvGrpSpPr/>
          <p:nvPr/>
        </p:nvGrpSpPr>
        <p:grpSpPr>
          <a:xfrm>
            <a:off x="2113226" y="619336"/>
            <a:ext cx="572266" cy="485128"/>
            <a:chOff x="5215992" y="1423628"/>
            <a:chExt cx="459836" cy="389787"/>
          </a:xfrm>
        </p:grpSpPr>
        <p:sp>
          <p:nvSpPr>
            <p:cNvPr id="2268" name="Google Shape;2268;p93"/>
            <p:cNvSpPr/>
            <p:nvPr/>
          </p:nvSpPr>
          <p:spPr>
            <a:xfrm>
              <a:off x="5215992" y="1423628"/>
              <a:ext cx="459836" cy="389787"/>
            </a:xfrm>
            <a:custGeom>
              <a:avLst/>
              <a:gdLst/>
              <a:ahLst/>
              <a:cxnLst/>
              <a:rect l="l" t="t" r="r" b="b"/>
              <a:pathLst>
                <a:path w="37831" h="32068" extrusionOk="0">
                  <a:moveTo>
                    <a:pt x="4445" y="0"/>
                  </a:moveTo>
                  <a:cubicBezTo>
                    <a:pt x="1995" y="0"/>
                    <a:pt x="0" y="1995"/>
                    <a:pt x="0" y="4446"/>
                  </a:cubicBezTo>
                  <a:lnTo>
                    <a:pt x="0" y="23868"/>
                  </a:lnTo>
                  <a:cubicBezTo>
                    <a:pt x="0" y="26320"/>
                    <a:pt x="1995" y="28314"/>
                    <a:pt x="4445" y="28314"/>
                  </a:cubicBezTo>
                  <a:lnTo>
                    <a:pt x="15162" y="28314"/>
                  </a:lnTo>
                  <a:lnTo>
                    <a:pt x="18915" y="32067"/>
                  </a:lnTo>
                  <a:lnTo>
                    <a:pt x="22667" y="28314"/>
                  </a:lnTo>
                  <a:lnTo>
                    <a:pt x="33384" y="28314"/>
                  </a:lnTo>
                  <a:cubicBezTo>
                    <a:pt x="35836" y="28314"/>
                    <a:pt x="37831" y="26320"/>
                    <a:pt x="37831" y="23868"/>
                  </a:cubicBezTo>
                  <a:lnTo>
                    <a:pt x="37831" y="4446"/>
                  </a:lnTo>
                  <a:cubicBezTo>
                    <a:pt x="37831" y="1995"/>
                    <a:pt x="35836" y="0"/>
                    <a:pt x="33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93"/>
            <p:cNvSpPr/>
            <p:nvPr/>
          </p:nvSpPr>
          <p:spPr>
            <a:xfrm>
              <a:off x="5360634" y="1526348"/>
              <a:ext cx="170547" cy="138713"/>
            </a:xfrm>
            <a:custGeom>
              <a:avLst/>
              <a:gdLst/>
              <a:ahLst/>
              <a:cxnLst/>
              <a:rect l="l" t="t" r="r" b="b"/>
              <a:pathLst>
                <a:path w="14031" h="11412" extrusionOk="0">
                  <a:moveTo>
                    <a:pt x="3685" y="1"/>
                  </a:moveTo>
                  <a:cubicBezTo>
                    <a:pt x="1657" y="1"/>
                    <a:pt x="0" y="1641"/>
                    <a:pt x="0" y="3686"/>
                  </a:cubicBezTo>
                  <a:cubicBezTo>
                    <a:pt x="0" y="4565"/>
                    <a:pt x="0" y="6881"/>
                    <a:pt x="5004" y="10109"/>
                  </a:cubicBezTo>
                  <a:lnTo>
                    <a:pt x="7015" y="11412"/>
                  </a:lnTo>
                  <a:lnTo>
                    <a:pt x="9027" y="10109"/>
                  </a:lnTo>
                  <a:cubicBezTo>
                    <a:pt x="14030" y="6881"/>
                    <a:pt x="14030" y="4565"/>
                    <a:pt x="14030" y="3686"/>
                  </a:cubicBezTo>
                  <a:cubicBezTo>
                    <a:pt x="14030" y="1641"/>
                    <a:pt x="12390" y="1"/>
                    <a:pt x="10345" y="1"/>
                  </a:cubicBezTo>
                  <a:cubicBezTo>
                    <a:pt x="8874" y="1"/>
                    <a:pt x="7623" y="846"/>
                    <a:pt x="7015" y="2081"/>
                  </a:cubicBezTo>
                  <a:cubicBezTo>
                    <a:pt x="6424" y="846"/>
                    <a:pt x="5155" y="1"/>
                    <a:pt x="36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F536941-7611-7D8E-816A-C3DA387536FA}"/>
              </a:ext>
            </a:extLst>
          </p:cNvPr>
          <p:cNvGrpSpPr/>
          <p:nvPr/>
        </p:nvGrpSpPr>
        <p:grpSpPr>
          <a:xfrm>
            <a:off x="126052" y="1390449"/>
            <a:ext cx="1705350" cy="1111394"/>
            <a:chOff x="126052" y="1390449"/>
            <a:chExt cx="1705350" cy="1111394"/>
          </a:xfrm>
        </p:grpSpPr>
        <p:sp>
          <p:nvSpPr>
            <p:cNvPr id="50" name="Google Shape;1916;p87"/>
            <p:cNvSpPr/>
            <p:nvPr/>
          </p:nvSpPr>
          <p:spPr>
            <a:xfrm>
              <a:off x="765419" y="1390449"/>
              <a:ext cx="1065983" cy="903596"/>
            </a:xfrm>
            <a:custGeom>
              <a:avLst/>
              <a:gdLst/>
              <a:ahLst/>
              <a:cxnLst/>
              <a:rect l="l" t="t" r="r" b="b"/>
              <a:pathLst>
                <a:path w="37831" h="32068" extrusionOk="0">
                  <a:moveTo>
                    <a:pt x="4445" y="0"/>
                  </a:moveTo>
                  <a:cubicBezTo>
                    <a:pt x="1995" y="0"/>
                    <a:pt x="0" y="1995"/>
                    <a:pt x="0" y="4446"/>
                  </a:cubicBezTo>
                  <a:lnTo>
                    <a:pt x="0" y="23868"/>
                  </a:lnTo>
                  <a:cubicBezTo>
                    <a:pt x="0" y="26320"/>
                    <a:pt x="1995" y="28314"/>
                    <a:pt x="4445" y="28314"/>
                  </a:cubicBezTo>
                  <a:lnTo>
                    <a:pt x="15162" y="28314"/>
                  </a:lnTo>
                  <a:lnTo>
                    <a:pt x="18915" y="32067"/>
                  </a:lnTo>
                  <a:lnTo>
                    <a:pt x="22667" y="28314"/>
                  </a:lnTo>
                  <a:lnTo>
                    <a:pt x="33384" y="28314"/>
                  </a:lnTo>
                  <a:cubicBezTo>
                    <a:pt x="35836" y="28314"/>
                    <a:pt x="37831" y="26320"/>
                    <a:pt x="37831" y="23868"/>
                  </a:cubicBezTo>
                  <a:lnTo>
                    <a:pt x="37831" y="4446"/>
                  </a:lnTo>
                  <a:cubicBezTo>
                    <a:pt x="37831" y="1995"/>
                    <a:pt x="35836" y="0"/>
                    <a:pt x="33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3810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endParaRPr lang="en" dirty="0">
                <a:latin typeface="Orbitron" panose="020B0604020202020204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126052" y="1486180"/>
              <a:ext cx="1590152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vi-VN" sz="3000" b="1" dirty="0">
                  <a:solidFill>
                    <a:schemeClr val="bg1"/>
                  </a:solidFill>
                  <a:latin typeface="Orbitron" panose="020B0604020202020204" charset="0"/>
                </a:rPr>
                <a:t>05</a:t>
              </a:r>
            </a:p>
            <a:p>
              <a:pPr algn="r"/>
              <a:endParaRPr lang="en-US" sz="3000" b="1" dirty="0">
                <a:solidFill>
                  <a:schemeClr val="bg1"/>
                </a:solidFill>
                <a:latin typeface="Orbitron" panose="020B0604020202020204" charset="0"/>
              </a:endParaRP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2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2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800"/>
                                        <p:tgtEl>
                                          <p:spTgt spid="2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00"/>
                                        <p:tgtEl>
                                          <p:spTgt spid="2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800"/>
                                        <p:tgtEl>
                                          <p:spTgt spid="2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/>
                                        <p:tgtEl>
                                          <p:spTgt spid="2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800"/>
                                        <p:tgtEl>
                                          <p:spTgt spid="2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7" dur="800" fill="hold"/>
                                        <p:tgtEl>
                                          <p:spTgt spid="22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800" fill="hold"/>
                                        <p:tgtEl>
                                          <p:spTgt spid="2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lt1"/>
            </a:gs>
            <a:gs pos="100000">
              <a:schemeClr val="accent4">
                <a:lumMod val="60000"/>
                <a:lumOff val="40000"/>
              </a:schemeClr>
            </a:gs>
          </a:gsLst>
          <a:lin ang="5400012" scaled="0"/>
        </a:gradFill>
        <a:effectLst/>
      </p:bgPr>
    </p:bg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7" name="Google Shape;1297;p70"/>
          <p:cNvGrpSpPr/>
          <p:nvPr/>
        </p:nvGrpSpPr>
        <p:grpSpPr>
          <a:xfrm>
            <a:off x="8236625" y="4105445"/>
            <a:ext cx="501556" cy="570430"/>
            <a:chOff x="10190200" y="4253570"/>
            <a:chExt cx="501556" cy="570430"/>
          </a:xfrm>
        </p:grpSpPr>
        <p:sp>
          <p:nvSpPr>
            <p:cNvPr id="1298" name="Google Shape;1298;p70"/>
            <p:cNvSpPr/>
            <p:nvPr/>
          </p:nvSpPr>
          <p:spPr>
            <a:xfrm>
              <a:off x="10440975" y="4253570"/>
              <a:ext cx="250781" cy="250235"/>
            </a:xfrm>
            <a:custGeom>
              <a:avLst/>
              <a:gdLst/>
              <a:ahLst/>
              <a:cxnLst/>
              <a:rect l="l" t="t" r="r" b="b"/>
              <a:pathLst>
                <a:path w="14257" h="14226" extrusionOk="0">
                  <a:moveTo>
                    <a:pt x="7160" y="4895"/>
                  </a:moveTo>
                  <a:cubicBezTo>
                    <a:pt x="8066" y="4895"/>
                    <a:pt x="8891" y="5467"/>
                    <a:pt x="9180" y="6383"/>
                  </a:cubicBezTo>
                  <a:cubicBezTo>
                    <a:pt x="9575" y="7508"/>
                    <a:pt x="8967" y="8724"/>
                    <a:pt x="7812" y="9119"/>
                  </a:cubicBezTo>
                  <a:cubicBezTo>
                    <a:pt x="7591" y="9191"/>
                    <a:pt x="7367" y="9225"/>
                    <a:pt x="7145" y="9225"/>
                  </a:cubicBezTo>
                  <a:cubicBezTo>
                    <a:pt x="6241" y="9225"/>
                    <a:pt x="5394" y="8655"/>
                    <a:pt x="5077" y="7751"/>
                  </a:cubicBezTo>
                  <a:cubicBezTo>
                    <a:pt x="4712" y="6596"/>
                    <a:pt x="5320" y="5380"/>
                    <a:pt x="6444" y="5016"/>
                  </a:cubicBezTo>
                  <a:cubicBezTo>
                    <a:pt x="6683" y="4934"/>
                    <a:pt x="6924" y="4895"/>
                    <a:pt x="7160" y="4895"/>
                  </a:cubicBezTo>
                  <a:close/>
                  <a:moveTo>
                    <a:pt x="6080" y="0"/>
                  </a:moveTo>
                  <a:lnTo>
                    <a:pt x="3526" y="851"/>
                  </a:lnTo>
                  <a:lnTo>
                    <a:pt x="4226" y="2827"/>
                  </a:lnTo>
                  <a:cubicBezTo>
                    <a:pt x="3830" y="3101"/>
                    <a:pt x="3526" y="3374"/>
                    <a:pt x="3222" y="3709"/>
                  </a:cubicBezTo>
                  <a:lnTo>
                    <a:pt x="1368" y="2797"/>
                  </a:lnTo>
                  <a:lnTo>
                    <a:pt x="183" y="5228"/>
                  </a:lnTo>
                  <a:lnTo>
                    <a:pt x="2037" y="6140"/>
                  </a:lnTo>
                  <a:cubicBezTo>
                    <a:pt x="1976" y="6566"/>
                    <a:pt x="1946" y="7022"/>
                    <a:pt x="1976" y="7478"/>
                  </a:cubicBezTo>
                  <a:lnTo>
                    <a:pt x="0" y="8146"/>
                  </a:lnTo>
                  <a:lnTo>
                    <a:pt x="852" y="10700"/>
                  </a:lnTo>
                  <a:lnTo>
                    <a:pt x="2827" y="10031"/>
                  </a:lnTo>
                  <a:cubicBezTo>
                    <a:pt x="3101" y="10396"/>
                    <a:pt x="3374" y="10700"/>
                    <a:pt x="3709" y="11004"/>
                  </a:cubicBezTo>
                  <a:lnTo>
                    <a:pt x="2797" y="12858"/>
                  </a:lnTo>
                  <a:lnTo>
                    <a:pt x="5229" y="14043"/>
                  </a:lnTo>
                  <a:lnTo>
                    <a:pt x="6140" y="12189"/>
                  </a:lnTo>
                  <a:cubicBezTo>
                    <a:pt x="6441" y="12232"/>
                    <a:pt x="6757" y="12275"/>
                    <a:pt x="7078" y="12275"/>
                  </a:cubicBezTo>
                  <a:cubicBezTo>
                    <a:pt x="7211" y="12275"/>
                    <a:pt x="7344" y="12268"/>
                    <a:pt x="7478" y="12250"/>
                  </a:cubicBezTo>
                  <a:lnTo>
                    <a:pt x="8147" y="14225"/>
                  </a:lnTo>
                  <a:lnTo>
                    <a:pt x="10700" y="13374"/>
                  </a:lnTo>
                  <a:lnTo>
                    <a:pt x="10031" y="11399"/>
                  </a:lnTo>
                  <a:cubicBezTo>
                    <a:pt x="10396" y="11125"/>
                    <a:pt x="10700" y="10852"/>
                    <a:pt x="11004" y="10517"/>
                  </a:cubicBezTo>
                  <a:lnTo>
                    <a:pt x="12858" y="11429"/>
                  </a:lnTo>
                  <a:lnTo>
                    <a:pt x="14043" y="8997"/>
                  </a:lnTo>
                  <a:lnTo>
                    <a:pt x="12189" y="8086"/>
                  </a:lnTo>
                  <a:cubicBezTo>
                    <a:pt x="12280" y="7660"/>
                    <a:pt x="12311" y="7204"/>
                    <a:pt x="12280" y="6748"/>
                  </a:cubicBezTo>
                  <a:lnTo>
                    <a:pt x="14256" y="6079"/>
                  </a:lnTo>
                  <a:lnTo>
                    <a:pt x="13375" y="3526"/>
                  </a:lnTo>
                  <a:lnTo>
                    <a:pt x="11399" y="4195"/>
                  </a:lnTo>
                  <a:cubicBezTo>
                    <a:pt x="11125" y="3830"/>
                    <a:pt x="10852" y="3526"/>
                    <a:pt x="10517" y="3222"/>
                  </a:cubicBezTo>
                  <a:lnTo>
                    <a:pt x="11429" y="1368"/>
                  </a:lnTo>
                  <a:lnTo>
                    <a:pt x="8998" y="183"/>
                  </a:lnTo>
                  <a:lnTo>
                    <a:pt x="8086" y="2037"/>
                  </a:lnTo>
                  <a:cubicBezTo>
                    <a:pt x="7785" y="1994"/>
                    <a:pt x="7469" y="1951"/>
                    <a:pt x="7148" y="1951"/>
                  </a:cubicBezTo>
                  <a:cubicBezTo>
                    <a:pt x="7015" y="1951"/>
                    <a:pt x="6882" y="1958"/>
                    <a:pt x="6748" y="1976"/>
                  </a:cubicBezTo>
                  <a:lnTo>
                    <a:pt x="60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>
              <a:off x="10190200" y="4573225"/>
              <a:ext cx="250775" cy="250775"/>
            </a:xfrm>
            <a:custGeom>
              <a:avLst/>
              <a:gdLst/>
              <a:ahLst/>
              <a:cxnLst/>
              <a:rect l="l" t="t" r="r" b="b"/>
              <a:pathLst>
                <a:path w="10031" h="10031" extrusionOk="0">
                  <a:moveTo>
                    <a:pt x="5047" y="3455"/>
                  </a:moveTo>
                  <a:cubicBezTo>
                    <a:pt x="5309" y="3455"/>
                    <a:pt x="5573" y="3526"/>
                    <a:pt x="5806" y="3678"/>
                  </a:cubicBezTo>
                  <a:cubicBezTo>
                    <a:pt x="6535" y="4134"/>
                    <a:pt x="6778" y="5046"/>
                    <a:pt x="6353" y="5775"/>
                  </a:cubicBezTo>
                  <a:cubicBezTo>
                    <a:pt x="6074" y="6254"/>
                    <a:pt x="5572" y="6523"/>
                    <a:pt x="5055" y="6523"/>
                  </a:cubicBezTo>
                  <a:cubicBezTo>
                    <a:pt x="4783" y="6523"/>
                    <a:pt x="4507" y="6449"/>
                    <a:pt x="4256" y="6292"/>
                  </a:cubicBezTo>
                  <a:cubicBezTo>
                    <a:pt x="3526" y="5897"/>
                    <a:pt x="3283" y="4924"/>
                    <a:pt x="3739" y="4225"/>
                  </a:cubicBezTo>
                  <a:cubicBezTo>
                    <a:pt x="4002" y="3739"/>
                    <a:pt x="4522" y="3455"/>
                    <a:pt x="5047" y="3455"/>
                  </a:cubicBezTo>
                  <a:close/>
                  <a:moveTo>
                    <a:pt x="4681" y="0"/>
                  </a:moveTo>
                  <a:lnTo>
                    <a:pt x="2857" y="456"/>
                  </a:lnTo>
                  <a:lnTo>
                    <a:pt x="3222" y="1854"/>
                  </a:lnTo>
                  <a:cubicBezTo>
                    <a:pt x="2979" y="2006"/>
                    <a:pt x="2705" y="2189"/>
                    <a:pt x="2462" y="2432"/>
                  </a:cubicBezTo>
                  <a:lnTo>
                    <a:pt x="1216" y="1672"/>
                  </a:lnTo>
                  <a:lnTo>
                    <a:pt x="274" y="3313"/>
                  </a:lnTo>
                  <a:lnTo>
                    <a:pt x="1520" y="4073"/>
                  </a:lnTo>
                  <a:cubicBezTo>
                    <a:pt x="1459" y="4377"/>
                    <a:pt x="1398" y="4681"/>
                    <a:pt x="1398" y="4985"/>
                  </a:cubicBezTo>
                  <a:lnTo>
                    <a:pt x="0" y="5350"/>
                  </a:lnTo>
                  <a:lnTo>
                    <a:pt x="456" y="7173"/>
                  </a:lnTo>
                  <a:lnTo>
                    <a:pt x="1854" y="6809"/>
                  </a:lnTo>
                  <a:cubicBezTo>
                    <a:pt x="2006" y="7052"/>
                    <a:pt x="2189" y="7325"/>
                    <a:pt x="2432" y="7569"/>
                  </a:cubicBezTo>
                  <a:lnTo>
                    <a:pt x="1672" y="8815"/>
                  </a:lnTo>
                  <a:lnTo>
                    <a:pt x="3313" y="9757"/>
                  </a:lnTo>
                  <a:lnTo>
                    <a:pt x="4073" y="8511"/>
                  </a:lnTo>
                  <a:cubicBezTo>
                    <a:pt x="4377" y="8572"/>
                    <a:pt x="4681" y="8632"/>
                    <a:pt x="4985" y="8632"/>
                  </a:cubicBezTo>
                  <a:lnTo>
                    <a:pt x="5350" y="10031"/>
                  </a:lnTo>
                  <a:lnTo>
                    <a:pt x="7174" y="9575"/>
                  </a:lnTo>
                  <a:lnTo>
                    <a:pt x="6809" y="8176"/>
                  </a:lnTo>
                  <a:cubicBezTo>
                    <a:pt x="7052" y="8024"/>
                    <a:pt x="7326" y="7812"/>
                    <a:pt x="7569" y="7599"/>
                  </a:cubicBezTo>
                  <a:lnTo>
                    <a:pt x="8815" y="8359"/>
                  </a:lnTo>
                  <a:lnTo>
                    <a:pt x="9757" y="6717"/>
                  </a:lnTo>
                  <a:lnTo>
                    <a:pt x="8511" y="5958"/>
                  </a:lnTo>
                  <a:cubicBezTo>
                    <a:pt x="8572" y="5654"/>
                    <a:pt x="8633" y="5350"/>
                    <a:pt x="8633" y="5046"/>
                  </a:cubicBezTo>
                  <a:lnTo>
                    <a:pt x="10031" y="4681"/>
                  </a:lnTo>
                  <a:lnTo>
                    <a:pt x="9575" y="2857"/>
                  </a:lnTo>
                  <a:lnTo>
                    <a:pt x="8177" y="3222"/>
                  </a:lnTo>
                  <a:cubicBezTo>
                    <a:pt x="8025" y="2948"/>
                    <a:pt x="7842" y="2705"/>
                    <a:pt x="7599" y="2462"/>
                  </a:cubicBezTo>
                  <a:lnTo>
                    <a:pt x="8359" y="1216"/>
                  </a:lnTo>
                  <a:lnTo>
                    <a:pt x="6718" y="274"/>
                  </a:lnTo>
                  <a:lnTo>
                    <a:pt x="5958" y="1520"/>
                  </a:lnTo>
                  <a:cubicBezTo>
                    <a:pt x="5654" y="1429"/>
                    <a:pt x="5350" y="1398"/>
                    <a:pt x="5046" y="1398"/>
                  </a:cubicBez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99E6181-CBCF-A816-F96B-C1E1C31773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216838"/>
              </p:ext>
            </p:extLst>
          </p:nvPr>
        </p:nvGraphicFramePr>
        <p:xfrm>
          <a:off x="0" y="0"/>
          <a:ext cx="9144000" cy="2956826"/>
        </p:xfrm>
        <a:graphic>
          <a:graphicData uri="http://schemas.openxmlformats.org/drawingml/2006/table">
            <a:tbl>
              <a:tblPr firstRow="1" bandRow="1">
                <a:tableStyleId>{5C862447-A7FD-416B-B396-0EA8C8581AB2}</a:tableStyleId>
              </a:tblPr>
              <a:tblGrid>
                <a:gridCol w="944415">
                  <a:extLst>
                    <a:ext uri="{9D8B030D-6E8A-4147-A177-3AD203B41FA5}">
                      <a16:colId xmlns:a16="http://schemas.microsoft.com/office/drawing/2014/main" val="26412435"/>
                    </a:ext>
                  </a:extLst>
                </a:gridCol>
                <a:gridCol w="3279242">
                  <a:extLst>
                    <a:ext uri="{9D8B030D-6E8A-4147-A177-3AD203B41FA5}">
                      <a16:colId xmlns:a16="http://schemas.microsoft.com/office/drawing/2014/main" val="582931279"/>
                    </a:ext>
                  </a:extLst>
                </a:gridCol>
                <a:gridCol w="2351314">
                  <a:extLst>
                    <a:ext uri="{9D8B030D-6E8A-4147-A177-3AD203B41FA5}">
                      <a16:colId xmlns:a16="http://schemas.microsoft.com/office/drawing/2014/main" val="2128442388"/>
                    </a:ext>
                  </a:extLst>
                </a:gridCol>
                <a:gridCol w="2569029">
                  <a:extLst>
                    <a:ext uri="{9D8B030D-6E8A-4147-A177-3AD203B41FA5}">
                      <a16:colId xmlns:a16="http://schemas.microsoft.com/office/drawing/2014/main" val="1416996065"/>
                    </a:ext>
                  </a:extLst>
                </a:gridCol>
              </a:tblGrid>
              <a:tr h="30738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vi-VN" sz="1200" b="1" dirty="0">
                          <a:solidFill>
                            <a:schemeClr val="bg1">
                              <a:lumMod val="10000"/>
                            </a:schemeClr>
                          </a:solidFill>
                          <a:latin typeface="Quicksand" panose="020B0604020202020204" charset="0"/>
                        </a:rPr>
                        <a:t>Ứng dụng</a:t>
                      </a:r>
                      <a:endParaRPr lang="en-GB" sz="1200" b="1" dirty="0">
                        <a:solidFill>
                          <a:schemeClr val="bg1">
                            <a:lumMod val="10000"/>
                          </a:schemeClr>
                        </a:solidFill>
                        <a:latin typeface="Quicksan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vi-VN" sz="1200" b="1" dirty="0">
                          <a:latin typeface="Quicksand" panose="020B0604020202020204" charset="0"/>
                        </a:rPr>
                        <a:t>Ưu điểm</a:t>
                      </a:r>
                      <a:endParaRPr lang="en-GB" sz="1200" b="1" dirty="0">
                        <a:latin typeface="Quicksan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vi-VN" sz="1200" b="1" dirty="0">
                          <a:latin typeface="Quicksand" panose="020B0604020202020204" charset="0"/>
                        </a:rPr>
                        <a:t>Nhược điểm</a:t>
                      </a:r>
                      <a:endParaRPr lang="en-GB" sz="1200" b="1" dirty="0">
                        <a:latin typeface="Quicksan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vi-VN" sz="1200" b="1" dirty="0">
                          <a:latin typeface="Quicksand" panose="020B0604020202020204" charset="0"/>
                        </a:rPr>
                        <a:t>Giao diện</a:t>
                      </a:r>
                      <a:endParaRPr lang="en-GB" sz="1200" b="1" dirty="0">
                        <a:latin typeface="Quicksand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6634099"/>
                  </a:ext>
                </a:extLst>
              </a:tr>
              <a:tr h="1160320">
                <a:tc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</a:pPr>
                      <a:r>
                        <a:rPr lang="vi-VN" sz="1400" b="1" dirty="0">
                          <a:latin typeface="SVN-Product Sans" panose="020B0403030502040203" pitchFamily="34" charset="0"/>
                        </a:rPr>
                        <a:t>GRAB</a:t>
                      </a:r>
                      <a:endParaRPr lang="en-GB" sz="1400" b="1" dirty="0">
                        <a:latin typeface="SVN-Product Sans" panose="020B040303050204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vi-V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Quicksand" panose="020B0604020202020204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- Mạng lưới tài xế phủ rộng, tích hợp bản đồ theo dõi hành trình di chuyển.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vi-V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Quicksand" panose="020B0604020202020204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- Cung cấp đầy đủ các thông tin liên quan đến tài xế giúp khách hàng an tâm khi sử dụng, tài xế  chủ động liên hệ với khách hàng.</a:t>
                      </a:r>
                      <a:endParaRPr lang="en-GB" sz="1000" dirty="0">
                        <a:latin typeface="Quicksan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vi-V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Quicksand" panose="020B0604020202020204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- Việc quản lí nhân viên chưa sát xao. Nhiều tài xế tự xưng là Grab rồi tăng giá tiền cước lên khi chở khách.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vi-V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Quicksand" panose="020B0604020202020204" charset="0"/>
                          <a:cs typeface="Times New Roman" panose="02020603050405020304" pitchFamily="18" charset="0"/>
                          <a:sym typeface="Arial"/>
                        </a:rPr>
                        <a:t>- Các ưu đãi , mã giảm giá chỉ dành cho khách hàng sử dụng ví Moca</a:t>
                      </a:r>
                      <a:endParaRPr lang="en-GB" sz="1000" dirty="0">
                        <a:latin typeface="Quicksan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06837"/>
                  </a:ext>
                </a:extLst>
              </a:tr>
              <a:tr h="1441673">
                <a:tc>
                  <a:txBody>
                    <a:bodyPr/>
                    <a:lstStyle/>
                    <a:p>
                      <a:pPr algn="ctr"/>
                      <a:r>
                        <a:rPr lang="vi-VN" sz="1400" b="1" dirty="0">
                          <a:latin typeface="SVN-Product Sans" panose="020B0403030502040203" pitchFamily="34" charset="0"/>
                        </a:rPr>
                        <a:t>VEXERE</a:t>
                      </a:r>
                      <a:endParaRPr lang="en-GB" sz="1400" b="1" dirty="0">
                        <a:latin typeface="SVN-Product Sans" panose="020B040303050204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vi-V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Quicksand" panose="020B0604020202020204" charset="0"/>
                          <a:ea typeface="Arial"/>
                          <a:cs typeface="Arial"/>
                          <a:sym typeface="Arial"/>
                        </a:rPr>
                        <a:t>- Tra cứu và đặt vé xe một cách thuận tiện và nhanh chóng nhất.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vi-V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Quicksand" panose="020B0604020202020204" charset="0"/>
                          <a:ea typeface="Arial"/>
                          <a:cs typeface="Arial"/>
                          <a:sym typeface="Arial"/>
                        </a:rPr>
                        <a:t>- Được lựa chọn chỗ ngồi theo đúng sở thích. 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vi-V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Quicksand" panose="020B0604020202020204" charset="0"/>
                          <a:ea typeface="Arial"/>
                          <a:cs typeface="Arial"/>
                          <a:sym typeface="Arial"/>
                        </a:rPr>
                        <a:t>- Quy trình hủy vé đơn giản ngay trên app và được hoàn tiền theo quy định.</a:t>
                      </a:r>
                    </a:p>
                    <a:p>
                      <a:pPr>
                        <a:buFontTx/>
                        <a:buNone/>
                      </a:pPr>
                      <a:endParaRPr lang="en-GB" sz="1000" dirty="0">
                        <a:latin typeface="Quicksand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vi-V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Quicksand" panose="020B0604020202020204" charset="0"/>
                          <a:cs typeface="Times New Roman" panose="02020603050405020304" pitchFamily="18" charset="0"/>
                          <a:sym typeface="Arial"/>
                        </a:rPr>
                        <a:t>- Giá cả không hợp lí:Giá cả ở app và nhà xe là hai giá khác nhau</a:t>
                      </a:r>
                    </a:p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vi-VN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Quicksand" panose="020B0604020202020204" charset="0"/>
                          <a:cs typeface="Times New Roman" panose="02020603050405020304" pitchFamily="18" charset="0"/>
                          <a:sym typeface="Arial"/>
                        </a:rPr>
                        <a:t>- Không thống nhất được nơi đón, làm nhiều khách hàng bị trễ chuyến xe.</a:t>
                      </a:r>
                      <a:endParaRPr lang="en-GB" sz="1000" dirty="0">
                        <a:latin typeface="Quicksand" panose="020B0604020202020204" charset="0"/>
                        <a:cs typeface="Times New Roman" panose="02020603050405020304" pitchFamily="18" charset="0"/>
                      </a:endParaRPr>
                    </a:p>
                    <a:p>
                      <a:pPr marL="0" indent="0">
                        <a:buFontTx/>
                        <a:buNone/>
                      </a:pPr>
                      <a:endParaRPr lang="en-GB" sz="1000" dirty="0">
                        <a:latin typeface="Quicksand" panose="020B060402020202020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60184"/>
                  </a:ext>
                </a:extLst>
              </a:tr>
            </a:tbl>
          </a:graphicData>
        </a:graphic>
      </p:graphicFrame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2A7EDF-E7ED-3D0D-4CFF-C27F5A2A1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3017" y="1552235"/>
            <a:ext cx="1302378" cy="1348128"/>
          </a:xfrm>
          <a:prstGeom prst="rect">
            <a:avLst/>
          </a:prstGeom>
        </p:spPr>
      </p:pic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DDB4F73-ADB5-5D1F-455C-F936547AC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813" y="335756"/>
            <a:ext cx="1404141" cy="1147059"/>
          </a:xfrm>
          <a:prstGeom prst="rect">
            <a:avLst/>
          </a:prstGeom>
        </p:spPr>
      </p:pic>
      <p:sp>
        <p:nvSpPr>
          <p:cNvPr id="2" name="Arrow: Curved Right 1">
            <a:extLst>
              <a:ext uri="{FF2B5EF4-FFF2-40B4-BE49-F238E27FC236}">
                <a16:creationId xmlns:a16="http://schemas.microsoft.com/office/drawing/2014/main" id="{42C57028-9F0C-F7E0-E7A9-622B15F99E61}"/>
              </a:ext>
            </a:extLst>
          </p:cNvPr>
          <p:cNvSpPr/>
          <p:nvPr/>
        </p:nvSpPr>
        <p:spPr>
          <a:xfrm>
            <a:off x="1378876" y="3864429"/>
            <a:ext cx="547262" cy="60560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E9DB5A-39CB-6FD8-26A1-80B79885CF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763" y="3111730"/>
            <a:ext cx="1213035" cy="1987429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C6A5B5A-A29F-6171-7E89-3517FA73EAD9}"/>
              </a:ext>
            </a:extLst>
          </p:cNvPr>
          <p:cNvSpPr/>
          <p:nvPr/>
        </p:nvSpPr>
        <p:spPr>
          <a:xfrm>
            <a:off x="2132144" y="3059094"/>
            <a:ext cx="3633669" cy="1987429"/>
          </a:xfrm>
          <a:prstGeom prst="roundRect">
            <a:avLst/>
          </a:prstGeom>
          <a:pattFill prst="pct60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 fontAlgn="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dirty="0">
                <a:solidFill>
                  <a:schemeClr val="bg1">
                    <a:lumMod val="10000"/>
                  </a:schemeClr>
                </a:solidFill>
                <a:latin typeface="SVN-Product Sans" panose="020B0403030502040203" pitchFamily="34" charset="0"/>
              </a:rPr>
              <a:t>Ưu điểm của app</a:t>
            </a:r>
            <a:r>
              <a:rPr lang="vi-VN" b="0" i="0" u="none" strike="noStrike" dirty="0">
                <a:solidFill>
                  <a:schemeClr val="bg1">
                    <a:lumMod val="10000"/>
                  </a:schemeClr>
                </a:solidFill>
                <a:effectLst/>
                <a:latin typeface="SVN-Product Sans" panose="020B0403030502040203" pitchFamily="34" charset="0"/>
              </a:rPr>
              <a:t> “COACH”</a:t>
            </a:r>
            <a:endParaRPr lang="en-GB" b="0" i="0" u="none" strike="noStrike" dirty="0">
              <a:solidFill>
                <a:schemeClr val="bg1">
                  <a:lumMod val="10000"/>
                </a:schemeClr>
              </a:solidFill>
              <a:effectLst/>
              <a:latin typeface="SVN-Product Sans" panose="020B0403030502040203" pitchFamily="34" charset="0"/>
            </a:endParaRPr>
          </a:p>
          <a:p>
            <a:pPr marR="0" algn="l" rtl="0" fontAlgn="t">
              <a:spcBef>
                <a:spcPts val="0"/>
              </a:spcBef>
              <a:spcAft>
                <a:spcPts val="0"/>
              </a:spcAft>
            </a:pPr>
            <a:r>
              <a:rPr lang="vi-VN" sz="1100" b="0" i="0" u="none" strike="noStrike" dirty="0">
                <a:solidFill>
                  <a:srgbClr val="000000"/>
                </a:solidFill>
                <a:effectLst/>
                <a:latin typeface="Quicksand" panose="020B0604020202020204" charset="0"/>
                <a:ea typeface="Arial" panose="020B0604020202020204" pitchFamily="34" charset="0"/>
                <a:cs typeface="Arial" panose="020B0604020202020204" pitchFamily="34" charset="0"/>
              </a:rPr>
              <a:t>-Dễ dàng sử dụng, giá cả hợp lý, phù hợp với mọi người nhất là những khách hàng bận rộn không có thời gian xếp hàng mua vé.</a:t>
            </a:r>
          </a:p>
          <a:p>
            <a:pPr fontAlgn="t"/>
            <a:r>
              <a:rPr lang="vi-VN" sz="1100" b="0" i="0" u="none" strike="noStrike" dirty="0">
                <a:solidFill>
                  <a:srgbClr val="000000"/>
                </a:solidFill>
                <a:effectLst/>
                <a:latin typeface="Quicksand" panose="020B0604020202020204" charset="0"/>
                <a:ea typeface="Arial" panose="020B0604020202020204" pitchFamily="34" charset="0"/>
                <a:cs typeface="Times New Roman" panose="02020603050405020304" pitchFamily="18" charset="0"/>
              </a:rPr>
              <a:t>-Khách lẻ có thể đặt vé xe ghép và  tự lựa chọn xe phù hợp với nhu cầu. </a:t>
            </a:r>
            <a:endParaRPr lang="en-GB" sz="1100" b="0" i="0" u="none" strike="noStrike" dirty="0">
              <a:effectLst/>
              <a:latin typeface="Quicksand" panose="020B0604020202020204" charset="0"/>
            </a:endParaRPr>
          </a:p>
          <a:p>
            <a:pPr marR="0" algn="l" rtl="0" fontAlgn="t">
              <a:spcBef>
                <a:spcPts val="0"/>
              </a:spcBef>
              <a:spcAft>
                <a:spcPts val="0"/>
              </a:spcAft>
            </a:pPr>
            <a:r>
              <a:rPr lang="vi-VN" sz="1100" b="0" i="0" u="none" strike="noStrike" dirty="0">
                <a:solidFill>
                  <a:srgbClr val="000000"/>
                </a:solidFill>
                <a:effectLst/>
                <a:latin typeface="Quicksand" panose="020B0604020202020204" charset="0"/>
                <a:ea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  <a:latin typeface="Quicksand" panose="020B0604020202020204" charset="0"/>
                <a:ea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vi-VN" sz="1100" b="0" i="0" u="none" strike="noStrike" dirty="0">
                <a:solidFill>
                  <a:srgbClr val="000000"/>
                </a:solidFill>
                <a:effectLst/>
                <a:latin typeface="Quicksand" panose="020B0604020202020204" charset="0"/>
                <a:ea typeface="Arial" panose="020B0604020202020204" pitchFamily="34" charset="0"/>
                <a:cs typeface="Arial" panose="020B0604020202020204" pitchFamily="34" charset="0"/>
              </a:rPr>
              <a:t>ó voucher tích điểm đổi vé xe, nhận quà trên các ví điện tử. </a:t>
            </a:r>
            <a:endParaRPr lang="en-GB" sz="1100" b="0" i="0" u="none" strike="noStrike" dirty="0">
              <a:effectLst/>
              <a:latin typeface="Quicksand" panose="020B0604020202020204" charset="0"/>
            </a:endParaRPr>
          </a:p>
          <a:p>
            <a:pPr marR="0" algn="l" rtl="0" fontAlgn="t">
              <a:spcBef>
                <a:spcPts val="0"/>
              </a:spcBef>
              <a:spcAft>
                <a:spcPts val="0"/>
              </a:spcAft>
            </a:pPr>
            <a:r>
              <a:rPr lang="vi-VN" sz="1100" dirty="0">
                <a:solidFill>
                  <a:srgbClr val="000000"/>
                </a:solidFill>
                <a:latin typeface="Quicksand" panose="020B0604020202020204" charset="0"/>
                <a:ea typeface="Arial" panose="020B0604020202020204" pitchFamily="34" charset="0"/>
                <a:cs typeface="Arial" panose="020B0604020202020204" pitchFamily="34" charset="0"/>
              </a:rPr>
              <a:t>-T</a:t>
            </a:r>
            <a:r>
              <a:rPr lang="vi-VN" sz="1100" b="0" i="0" u="none" strike="noStrike" dirty="0">
                <a:solidFill>
                  <a:srgbClr val="000000"/>
                </a:solidFill>
                <a:effectLst/>
                <a:latin typeface="Quicksand" panose="020B0604020202020204" charset="0"/>
                <a:ea typeface="Arial" panose="020B0604020202020204" pitchFamily="34" charset="0"/>
                <a:cs typeface="Arial" panose="020B0604020202020204" pitchFamily="34" charset="0"/>
              </a:rPr>
              <a:t>hông tin của khách hàng được bảo mật tối ưu.</a:t>
            </a:r>
          </a:p>
          <a:p>
            <a:pPr algn="ctr"/>
            <a:r>
              <a:rPr lang="vi-VN" dirty="0"/>
              <a:t>-</a:t>
            </a:r>
            <a:endParaRPr lang="en-GB" dirty="0"/>
          </a:p>
        </p:txBody>
      </p:sp>
      <p:sp>
        <p:nvSpPr>
          <p:cNvPr id="9" name="Arrow: Curved Right 8">
            <a:extLst>
              <a:ext uri="{FF2B5EF4-FFF2-40B4-BE49-F238E27FC236}">
                <a16:creationId xmlns:a16="http://schemas.microsoft.com/office/drawing/2014/main" id="{F4EAAA72-2BB7-C39C-995F-81E2E5F99DC8}"/>
              </a:ext>
            </a:extLst>
          </p:cNvPr>
          <p:cNvSpPr/>
          <p:nvPr/>
        </p:nvSpPr>
        <p:spPr>
          <a:xfrm>
            <a:off x="5866025" y="3976756"/>
            <a:ext cx="542984" cy="50761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2620EA8-8C1D-94DB-B16D-7FBE3C0F12D8}"/>
              </a:ext>
            </a:extLst>
          </p:cNvPr>
          <p:cNvSpPr/>
          <p:nvPr/>
        </p:nvSpPr>
        <p:spPr>
          <a:xfrm>
            <a:off x="6589417" y="3714127"/>
            <a:ext cx="2549578" cy="906210"/>
          </a:xfrm>
          <a:prstGeom prst="roundRect">
            <a:avLst>
              <a:gd name="adj" fmla="val 35199"/>
            </a:avLst>
          </a:prstGeom>
          <a:pattFill prst="pct60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b="1" dirty="0">
                <a:solidFill>
                  <a:schemeClr val="bg1">
                    <a:lumMod val="10000"/>
                  </a:schemeClr>
                </a:solidFill>
                <a:latin typeface="SVN-Product Sans" panose="020B0403030502040203" pitchFamily="34" charset="0"/>
              </a:rPr>
              <a:t>Nhược điểm</a:t>
            </a:r>
          </a:p>
          <a:p>
            <a:pPr algn="ctr"/>
            <a:r>
              <a:rPr lang="vi-VN" sz="1100" dirty="0">
                <a:solidFill>
                  <a:schemeClr val="bg1">
                    <a:lumMod val="10000"/>
                  </a:schemeClr>
                </a:solidFill>
                <a:latin typeface="+mj-lt"/>
              </a:rPr>
              <a:t> </a:t>
            </a:r>
            <a:r>
              <a:rPr lang="vi-VN" sz="1100" dirty="0">
                <a:solidFill>
                  <a:srgbClr val="000000"/>
                </a:solidFill>
                <a:latin typeface="Quicksand" panose="020B0604020202020204" charset="0"/>
              </a:rPr>
              <a:t>App chỉ sử dụng online</a:t>
            </a:r>
            <a:endParaRPr lang="en-GB" sz="1100" dirty="0">
              <a:solidFill>
                <a:srgbClr val="000000"/>
              </a:solidFill>
              <a:latin typeface="Quicksan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9" grpId="0" animBg="1"/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169;p129"/>
          <p:cNvSpPr txBox="1">
            <a:spLocks/>
          </p:cNvSpPr>
          <p:nvPr/>
        </p:nvSpPr>
        <p:spPr>
          <a:xfrm>
            <a:off x="4291774" y="2148016"/>
            <a:ext cx="3852000" cy="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rbitron"/>
              <a:buNone/>
              <a:defRPr sz="28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/>
              <a:t>THANK</a:t>
            </a:r>
            <a:endParaRPr lang="vi-VN" sz="4400" dirty="0"/>
          </a:p>
          <a:p>
            <a:pPr algn="ctr"/>
            <a:r>
              <a:rPr lang="vi-VN" sz="4400" dirty="0"/>
              <a:t>YOU!</a:t>
            </a:r>
            <a:endParaRPr lang="en-US" sz="4400" dirty="0"/>
          </a:p>
        </p:txBody>
      </p:sp>
      <p:grpSp>
        <p:nvGrpSpPr>
          <p:cNvPr id="5" name="Google Shape;4172;p129"/>
          <p:cNvGrpSpPr/>
          <p:nvPr/>
        </p:nvGrpSpPr>
        <p:grpSpPr>
          <a:xfrm>
            <a:off x="7344019" y="4334960"/>
            <a:ext cx="356865" cy="356498"/>
            <a:chOff x="3763184" y="3817357"/>
            <a:chExt cx="356865" cy="356498"/>
          </a:xfrm>
        </p:grpSpPr>
        <p:sp>
          <p:nvSpPr>
            <p:cNvPr id="6" name="Google Shape;4173;p129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174;p129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175;p129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176;p129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4177;p129"/>
          <p:cNvGrpSpPr/>
          <p:nvPr/>
        </p:nvGrpSpPr>
        <p:grpSpPr>
          <a:xfrm>
            <a:off x="6620340" y="4342640"/>
            <a:ext cx="356865" cy="356498"/>
            <a:chOff x="3314750" y="3817357"/>
            <a:chExt cx="356865" cy="356498"/>
          </a:xfrm>
        </p:grpSpPr>
        <p:sp>
          <p:nvSpPr>
            <p:cNvPr id="11" name="Google Shape;4178;p129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4179;p129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13" name="Google Shape;4180;p129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5725" dist="4762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4181;p129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5725" dist="4762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" name="Google Shape;4182;p129"/>
          <p:cNvGrpSpPr/>
          <p:nvPr/>
        </p:nvGrpSpPr>
        <p:grpSpPr>
          <a:xfrm>
            <a:off x="5893982" y="4334593"/>
            <a:ext cx="356865" cy="356865"/>
            <a:chOff x="2866317" y="3817357"/>
            <a:chExt cx="356865" cy="356865"/>
          </a:xfrm>
        </p:grpSpPr>
        <p:sp>
          <p:nvSpPr>
            <p:cNvPr id="16" name="Google Shape;4183;p129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184;p129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4185;p129"/>
          <p:cNvGrpSpPr/>
          <p:nvPr/>
        </p:nvGrpSpPr>
        <p:grpSpPr>
          <a:xfrm>
            <a:off x="8067698" y="4334960"/>
            <a:ext cx="356498" cy="356498"/>
            <a:chOff x="4211985" y="3817357"/>
            <a:chExt cx="356498" cy="356498"/>
          </a:xfrm>
        </p:grpSpPr>
        <p:sp>
          <p:nvSpPr>
            <p:cNvPr id="19" name="Google Shape;4186;p129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187;p129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4188;p129"/>
          <p:cNvGrpSpPr/>
          <p:nvPr/>
        </p:nvGrpSpPr>
        <p:grpSpPr>
          <a:xfrm>
            <a:off x="3797177" y="1525419"/>
            <a:ext cx="185624" cy="185096"/>
            <a:chOff x="5318975" y="803525"/>
            <a:chExt cx="298575" cy="297725"/>
          </a:xfrm>
        </p:grpSpPr>
        <p:sp>
          <p:nvSpPr>
            <p:cNvPr id="22" name="Google Shape;4189;p129"/>
            <p:cNvSpPr/>
            <p:nvPr/>
          </p:nvSpPr>
          <p:spPr>
            <a:xfrm>
              <a:off x="5354000" y="837700"/>
              <a:ext cx="229350" cy="229375"/>
            </a:xfrm>
            <a:custGeom>
              <a:avLst/>
              <a:gdLst/>
              <a:ahLst/>
              <a:cxnLst/>
              <a:rect l="l" t="t" r="r" b="b"/>
              <a:pathLst>
                <a:path w="9174" h="9175" extrusionOk="0">
                  <a:moveTo>
                    <a:pt x="4570" y="2202"/>
                  </a:moveTo>
                  <a:cubicBezTo>
                    <a:pt x="5871" y="2202"/>
                    <a:pt x="6939" y="3236"/>
                    <a:pt x="6939" y="4571"/>
                  </a:cubicBezTo>
                  <a:cubicBezTo>
                    <a:pt x="6939" y="5872"/>
                    <a:pt x="5904" y="6972"/>
                    <a:pt x="4570" y="6972"/>
                  </a:cubicBezTo>
                  <a:cubicBezTo>
                    <a:pt x="3269" y="6972"/>
                    <a:pt x="2202" y="5905"/>
                    <a:pt x="2202" y="4571"/>
                  </a:cubicBezTo>
                  <a:cubicBezTo>
                    <a:pt x="2202" y="3270"/>
                    <a:pt x="3236" y="2202"/>
                    <a:pt x="4570" y="2202"/>
                  </a:cubicBezTo>
                  <a:close/>
                  <a:moveTo>
                    <a:pt x="4570" y="1"/>
                  </a:moveTo>
                  <a:cubicBezTo>
                    <a:pt x="2035" y="1"/>
                    <a:pt x="0" y="2036"/>
                    <a:pt x="0" y="4571"/>
                  </a:cubicBezTo>
                  <a:cubicBezTo>
                    <a:pt x="0" y="7106"/>
                    <a:pt x="2035" y="9174"/>
                    <a:pt x="4570" y="9174"/>
                  </a:cubicBezTo>
                  <a:cubicBezTo>
                    <a:pt x="7105" y="9174"/>
                    <a:pt x="9173" y="7106"/>
                    <a:pt x="9173" y="4571"/>
                  </a:cubicBezTo>
                  <a:cubicBezTo>
                    <a:pt x="9173" y="2036"/>
                    <a:pt x="7105" y="1"/>
                    <a:pt x="45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190;p129"/>
            <p:cNvSpPr/>
            <p:nvPr/>
          </p:nvSpPr>
          <p:spPr>
            <a:xfrm>
              <a:off x="5439900" y="803525"/>
              <a:ext cx="55875" cy="64225"/>
            </a:xfrm>
            <a:custGeom>
              <a:avLst/>
              <a:gdLst/>
              <a:ahLst/>
              <a:cxnLst/>
              <a:rect l="l" t="t" r="r" b="b"/>
              <a:pathLst>
                <a:path w="2235" h="2569" extrusionOk="0">
                  <a:moveTo>
                    <a:pt x="0" y="0"/>
                  </a:moveTo>
                  <a:lnTo>
                    <a:pt x="0" y="2569"/>
                  </a:lnTo>
                  <a:lnTo>
                    <a:pt x="2235" y="2569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191;p129"/>
            <p:cNvSpPr/>
            <p:nvPr/>
          </p:nvSpPr>
          <p:spPr>
            <a:xfrm>
              <a:off x="5439900" y="1036175"/>
              <a:ext cx="55875" cy="65075"/>
            </a:xfrm>
            <a:custGeom>
              <a:avLst/>
              <a:gdLst/>
              <a:ahLst/>
              <a:cxnLst/>
              <a:rect l="l" t="t" r="r" b="b"/>
              <a:pathLst>
                <a:path w="2235" h="2603" extrusionOk="0">
                  <a:moveTo>
                    <a:pt x="0" y="1"/>
                  </a:moveTo>
                  <a:lnTo>
                    <a:pt x="0" y="2603"/>
                  </a:lnTo>
                  <a:lnTo>
                    <a:pt x="2235" y="2603"/>
                  </a:lnTo>
                  <a:lnTo>
                    <a:pt x="22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192;p129"/>
            <p:cNvSpPr/>
            <p:nvPr/>
          </p:nvSpPr>
          <p:spPr>
            <a:xfrm>
              <a:off x="5318975" y="925275"/>
              <a:ext cx="65075" cy="55050"/>
            </a:xfrm>
            <a:custGeom>
              <a:avLst/>
              <a:gdLst/>
              <a:ahLst/>
              <a:cxnLst/>
              <a:rect l="l" t="t" r="r" b="b"/>
              <a:pathLst>
                <a:path w="2603" h="2202" extrusionOk="0">
                  <a:moveTo>
                    <a:pt x="0" y="0"/>
                  </a:moveTo>
                  <a:lnTo>
                    <a:pt x="0" y="2202"/>
                  </a:lnTo>
                  <a:lnTo>
                    <a:pt x="2602" y="2202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193;p129"/>
            <p:cNvSpPr/>
            <p:nvPr/>
          </p:nvSpPr>
          <p:spPr>
            <a:xfrm>
              <a:off x="5552475" y="925275"/>
              <a:ext cx="65075" cy="55050"/>
            </a:xfrm>
            <a:custGeom>
              <a:avLst/>
              <a:gdLst/>
              <a:ahLst/>
              <a:cxnLst/>
              <a:rect l="l" t="t" r="r" b="b"/>
              <a:pathLst>
                <a:path w="2603" h="2202" extrusionOk="0">
                  <a:moveTo>
                    <a:pt x="0" y="0"/>
                  </a:moveTo>
                  <a:lnTo>
                    <a:pt x="0" y="2202"/>
                  </a:lnTo>
                  <a:lnTo>
                    <a:pt x="2602" y="2202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194;p129"/>
            <p:cNvSpPr/>
            <p:nvPr/>
          </p:nvSpPr>
          <p:spPr>
            <a:xfrm>
              <a:off x="5343150" y="827700"/>
              <a:ext cx="85100" cy="84250"/>
            </a:xfrm>
            <a:custGeom>
              <a:avLst/>
              <a:gdLst/>
              <a:ahLst/>
              <a:cxnLst/>
              <a:rect l="l" t="t" r="r" b="b"/>
              <a:pathLst>
                <a:path w="3404" h="3370" extrusionOk="0">
                  <a:moveTo>
                    <a:pt x="1568" y="1"/>
                  </a:moveTo>
                  <a:lnTo>
                    <a:pt x="1" y="1535"/>
                  </a:lnTo>
                  <a:lnTo>
                    <a:pt x="1835" y="3370"/>
                  </a:lnTo>
                  <a:lnTo>
                    <a:pt x="3403" y="180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195;p129"/>
            <p:cNvSpPr/>
            <p:nvPr/>
          </p:nvSpPr>
          <p:spPr>
            <a:xfrm>
              <a:off x="5509100" y="992825"/>
              <a:ext cx="85100" cy="84250"/>
            </a:xfrm>
            <a:custGeom>
              <a:avLst/>
              <a:gdLst/>
              <a:ahLst/>
              <a:cxnLst/>
              <a:rect l="l" t="t" r="r" b="b"/>
              <a:pathLst>
                <a:path w="3404" h="3370" extrusionOk="0">
                  <a:moveTo>
                    <a:pt x="1568" y="0"/>
                  </a:moveTo>
                  <a:lnTo>
                    <a:pt x="1" y="1568"/>
                  </a:lnTo>
                  <a:lnTo>
                    <a:pt x="1835" y="3369"/>
                  </a:lnTo>
                  <a:lnTo>
                    <a:pt x="3403" y="1835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196;p129"/>
            <p:cNvSpPr/>
            <p:nvPr/>
          </p:nvSpPr>
          <p:spPr>
            <a:xfrm>
              <a:off x="5343150" y="991975"/>
              <a:ext cx="85100" cy="85100"/>
            </a:xfrm>
            <a:custGeom>
              <a:avLst/>
              <a:gdLst/>
              <a:ahLst/>
              <a:cxnLst/>
              <a:rect l="l" t="t" r="r" b="b"/>
              <a:pathLst>
                <a:path w="3404" h="3404" extrusionOk="0">
                  <a:moveTo>
                    <a:pt x="1835" y="1"/>
                  </a:moveTo>
                  <a:lnTo>
                    <a:pt x="1" y="1836"/>
                  </a:lnTo>
                  <a:lnTo>
                    <a:pt x="1568" y="3403"/>
                  </a:lnTo>
                  <a:lnTo>
                    <a:pt x="3403" y="1569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197;p129"/>
            <p:cNvSpPr/>
            <p:nvPr/>
          </p:nvSpPr>
          <p:spPr>
            <a:xfrm>
              <a:off x="5508275" y="826875"/>
              <a:ext cx="85075" cy="85075"/>
            </a:xfrm>
            <a:custGeom>
              <a:avLst/>
              <a:gdLst/>
              <a:ahLst/>
              <a:cxnLst/>
              <a:rect l="l" t="t" r="r" b="b"/>
              <a:pathLst>
                <a:path w="3403" h="3403" extrusionOk="0">
                  <a:moveTo>
                    <a:pt x="1835" y="0"/>
                  </a:moveTo>
                  <a:lnTo>
                    <a:pt x="0" y="1835"/>
                  </a:lnTo>
                  <a:lnTo>
                    <a:pt x="1568" y="3403"/>
                  </a:lnTo>
                  <a:lnTo>
                    <a:pt x="3403" y="1568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4198;p129"/>
          <p:cNvGrpSpPr/>
          <p:nvPr/>
        </p:nvGrpSpPr>
        <p:grpSpPr>
          <a:xfrm>
            <a:off x="1642733" y="4003776"/>
            <a:ext cx="213103" cy="213103"/>
            <a:chOff x="2215075" y="3684750"/>
            <a:chExt cx="342775" cy="342775"/>
          </a:xfrm>
        </p:grpSpPr>
        <p:sp>
          <p:nvSpPr>
            <p:cNvPr id="32" name="Google Shape;4199;p129"/>
            <p:cNvSpPr/>
            <p:nvPr/>
          </p:nvSpPr>
          <p:spPr>
            <a:xfrm>
              <a:off x="2254275" y="3723950"/>
              <a:ext cx="265225" cy="263550"/>
            </a:xfrm>
            <a:custGeom>
              <a:avLst/>
              <a:gdLst/>
              <a:ahLst/>
              <a:cxnLst/>
              <a:rect l="l" t="t" r="r" b="b"/>
              <a:pathLst>
                <a:path w="10609" h="10542" extrusionOk="0">
                  <a:moveTo>
                    <a:pt x="5305" y="2535"/>
                  </a:moveTo>
                  <a:cubicBezTo>
                    <a:pt x="6806" y="2535"/>
                    <a:pt x="8073" y="3770"/>
                    <a:pt x="8073" y="5304"/>
                  </a:cubicBezTo>
                  <a:cubicBezTo>
                    <a:pt x="8073" y="6805"/>
                    <a:pt x="6806" y="8039"/>
                    <a:pt x="5305" y="8039"/>
                  </a:cubicBezTo>
                  <a:cubicBezTo>
                    <a:pt x="3803" y="8039"/>
                    <a:pt x="2569" y="6805"/>
                    <a:pt x="2569" y="5304"/>
                  </a:cubicBezTo>
                  <a:cubicBezTo>
                    <a:pt x="2569" y="3803"/>
                    <a:pt x="3803" y="2535"/>
                    <a:pt x="5305" y="2535"/>
                  </a:cubicBezTo>
                  <a:close/>
                  <a:moveTo>
                    <a:pt x="5305" y="0"/>
                  </a:moveTo>
                  <a:cubicBezTo>
                    <a:pt x="2402" y="0"/>
                    <a:pt x="1" y="2335"/>
                    <a:pt x="1" y="5271"/>
                  </a:cubicBezTo>
                  <a:cubicBezTo>
                    <a:pt x="1" y="8173"/>
                    <a:pt x="2402" y="10541"/>
                    <a:pt x="5305" y="10541"/>
                  </a:cubicBezTo>
                  <a:cubicBezTo>
                    <a:pt x="8240" y="10541"/>
                    <a:pt x="10575" y="8173"/>
                    <a:pt x="10608" y="5271"/>
                  </a:cubicBezTo>
                  <a:cubicBezTo>
                    <a:pt x="10608" y="2369"/>
                    <a:pt x="8240" y="0"/>
                    <a:pt x="5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200;p129"/>
            <p:cNvSpPr/>
            <p:nvPr/>
          </p:nvSpPr>
          <p:spPr>
            <a:xfrm>
              <a:off x="2354350" y="3684750"/>
              <a:ext cx="63400" cy="73400"/>
            </a:xfrm>
            <a:custGeom>
              <a:avLst/>
              <a:gdLst/>
              <a:ahLst/>
              <a:cxnLst/>
              <a:rect l="l" t="t" r="r" b="b"/>
              <a:pathLst>
                <a:path w="2536" h="2936" extrusionOk="0">
                  <a:moveTo>
                    <a:pt x="1" y="0"/>
                  </a:moveTo>
                  <a:lnTo>
                    <a:pt x="1" y="2936"/>
                  </a:lnTo>
                  <a:lnTo>
                    <a:pt x="2536" y="2936"/>
                  </a:lnTo>
                  <a:lnTo>
                    <a:pt x="25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201;p129"/>
            <p:cNvSpPr/>
            <p:nvPr/>
          </p:nvSpPr>
          <p:spPr>
            <a:xfrm>
              <a:off x="2354350" y="3953275"/>
              <a:ext cx="63400" cy="74250"/>
            </a:xfrm>
            <a:custGeom>
              <a:avLst/>
              <a:gdLst/>
              <a:ahLst/>
              <a:cxnLst/>
              <a:rect l="l" t="t" r="r" b="b"/>
              <a:pathLst>
                <a:path w="2536" h="2970" extrusionOk="0">
                  <a:moveTo>
                    <a:pt x="1" y="0"/>
                  </a:moveTo>
                  <a:lnTo>
                    <a:pt x="1" y="2969"/>
                  </a:lnTo>
                  <a:lnTo>
                    <a:pt x="2536" y="2969"/>
                  </a:lnTo>
                  <a:lnTo>
                    <a:pt x="25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202;p129"/>
            <p:cNvSpPr/>
            <p:nvPr/>
          </p:nvSpPr>
          <p:spPr>
            <a:xfrm>
              <a:off x="2215075" y="3824025"/>
              <a:ext cx="74250" cy="63400"/>
            </a:xfrm>
            <a:custGeom>
              <a:avLst/>
              <a:gdLst/>
              <a:ahLst/>
              <a:cxnLst/>
              <a:rect l="l" t="t" r="r" b="b"/>
              <a:pathLst>
                <a:path w="2970" h="2536" extrusionOk="0">
                  <a:moveTo>
                    <a:pt x="1" y="0"/>
                  </a:moveTo>
                  <a:lnTo>
                    <a:pt x="1" y="2535"/>
                  </a:lnTo>
                  <a:lnTo>
                    <a:pt x="2970" y="2535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203;p129"/>
            <p:cNvSpPr/>
            <p:nvPr/>
          </p:nvSpPr>
          <p:spPr>
            <a:xfrm>
              <a:off x="2483600" y="3824025"/>
              <a:ext cx="74250" cy="63400"/>
            </a:xfrm>
            <a:custGeom>
              <a:avLst/>
              <a:gdLst/>
              <a:ahLst/>
              <a:cxnLst/>
              <a:rect l="l" t="t" r="r" b="b"/>
              <a:pathLst>
                <a:path w="2970" h="2536" extrusionOk="0">
                  <a:moveTo>
                    <a:pt x="1" y="0"/>
                  </a:moveTo>
                  <a:lnTo>
                    <a:pt x="1" y="2535"/>
                  </a:lnTo>
                  <a:lnTo>
                    <a:pt x="2970" y="2535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204;p129"/>
            <p:cNvSpPr/>
            <p:nvPr/>
          </p:nvSpPr>
          <p:spPr>
            <a:xfrm>
              <a:off x="2242600" y="3712275"/>
              <a:ext cx="97600" cy="97575"/>
            </a:xfrm>
            <a:custGeom>
              <a:avLst/>
              <a:gdLst/>
              <a:ahLst/>
              <a:cxnLst/>
              <a:rect l="l" t="t" r="r" b="b"/>
              <a:pathLst>
                <a:path w="3904" h="3903" extrusionOk="0">
                  <a:moveTo>
                    <a:pt x="1802" y="0"/>
                  </a:moveTo>
                  <a:lnTo>
                    <a:pt x="1" y="1801"/>
                  </a:lnTo>
                  <a:lnTo>
                    <a:pt x="2102" y="3903"/>
                  </a:lnTo>
                  <a:lnTo>
                    <a:pt x="3904" y="21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205;p129"/>
            <p:cNvSpPr/>
            <p:nvPr/>
          </p:nvSpPr>
          <p:spPr>
            <a:xfrm>
              <a:off x="2434400" y="3902400"/>
              <a:ext cx="96775" cy="97600"/>
            </a:xfrm>
            <a:custGeom>
              <a:avLst/>
              <a:gdLst/>
              <a:ahLst/>
              <a:cxnLst/>
              <a:rect l="l" t="t" r="r" b="b"/>
              <a:pathLst>
                <a:path w="3871" h="3904" extrusionOk="0">
                  <a:moveTo>
                    <a:pt x="1802" y="1"/>
                  </a:moveTo>
                  <a:lnTo>
                    <a:pt x="1" y="1802"/>
                  </a:lnTo>
                  <a:lnTo>
                    <a:pt x="2069" y="3903"/>
                  </a:lnTo>
                  <a:lnTo>
                    <a:pt x="3870" y="21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206;p129"/>
            <p:cNvSpPr/>
            <p:nvPr/>
          </p:nvSpPr>
          <p:spPr>
            <a:xfrm>
              <a:off x="2243450" y="3903225"/>
              <a:ext cx="96750" cy="96775"/>
            </a:xfrm>
            <a:custGeom>
              <a:avLst/>
              <a:gdLst/>
              <a:ahLst/>
              <a:cxnLst/>
              <a:rect l="l" t="t" r="r" b="b"/>
              <a:pathLst>
                <a:path w="3870" h="3871" extrusionOk="0">
                  <a:moveTo>
                    <a:pt x="2102" y="1"/>
                  </a:moveTo>
                  <a:lnTo>
                    <a:pt x="0" y="2069"/>
                  </a:lnTo>
                  <a:lnTo>
                    <a:pt x="1801" y="3870"/>
                  </a:lnTo>
                  <a:lnTo>
                    <a:pt x="3870" y="1769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207;p129"/>
            <p:cNvSpPr/>
            <p:nvPr/>
          </p:nvSpPr>
          <p:spPr>
            <a:xfrm>
              <a:off x="2433575" y="3712275"/>
              <a:ext cx="96750" cy="96750"/>
            </a:xfrm>
            <a:custGeom>
              <a:avLst/>
              <a:gdLst/>
              <a:ahLst/>
              <a:cxnLst/>
              <a:rect l="l" t="t" r="r" b="b"/>
              <a:pathLst>
                <a:path w="3870" h="3870" extrusionOk="0">
                  <a:moveTo>
                    <a:pt x="2102" y="0"/>
                  </a:moveTo>
                  <a:lnTo>
                    <a:pt x="1" y="2068"/>
                  </a:lnTo>
                  <a:lnTo>
                    <a:pt x="1802" y="3870"/>
                  </a:lnTo>
                  <a:lnTo>
                    <a:pt x="3870" y="1801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4208;p129"/>
          <p:cNvGrpSpPr/>
          <p:nvPr/>
        </p:nvGrpSpPr>
        <p:grpSpPr>
          <a:xfrm>
            <a:off x="1316799" y="1156936"/>
            <a:ext cx="2909559" cy="3059943"/>
            <a:chOff x="1350086" y="1253123"/>
            <a:chExt cx="2909559" cy="3059943"/>
          </a:xfrm>
        </p:grpSpPr>
        <p:grpSp>
          <p:nvGrpSpPr>
            <p:cNvPr id="42" name="Google Shape;4209;p129"/>
            <p:cNvGrpSpPr/>
            <p:nvPr/>
          </p:nvGrpSpPr>
          <p:grpSpPr>
            <a:xfrm>
              <a:off x="2029651" y="1358495"/>
              <a:ext cx="1460701" cy="2954571"/>
              <a:chOff x="6269288" y="1253120"/>
              <a:chExt cx="1460701" cy="2954571"/>
            </a:xfrm>
          </p:grpSpPr>
          <p:sp>
            <p:nvSpPr>
              <p:cNvPr id="105" name="Google Shape;4210;p129"/>
              <p:cNvSpPr/>
              <p:nvPr/>
            </p:nvSpPr>
            <p:spPr>
              <a:xfrm>
                <a:off x="6269288" y="1253120"/>
                <a:ext cx="1460701" cy="2954571"/>
              </a:xfrm>
              <a:custGeom>
                <a:avLst/>
                <a:gdLst/>
                <a:ahLst/>
                <a:cxnLst/>
                <a:rect l="l" t="t" r="r" b="b"/>
                <a:pathLst>
                  <a:path w="50732" h="102616" extrusionOk="0">
                    <a:moveTo>
                      <a:pt x="5715" y="0"/>
                    </a:moveTo>
                    <a:cubicBezTo>
                      <a:pt x="2554" y="0"/>
                      <a:pt x="1" y="2554"/>
                      <a:pt x="1" y="5684"/>
                    </a:cubicBezTo>
                    <a:lnTo>
                      <a:pt x="1" y="96932"/>
                    </a:lnTo>
                    <a:cubicBezTo>
                      <a:pt x="1" y="100063"/>
                      <a:pt x="2554" y="102616"/>
                      <a:pt x="5715" y="102616"/>
                    </a:cubicBezTo>
                    <a:lnTo>
                      <a:pt x="45047" y="102616"/>
                    </a:lnTo>
                    <a:cubicBezTo>
                      <a:pt x="48178" y="102616"/>
                      <a:pt x="50731" y="100063"/>
                      <a:pt x="50731" y="96932"/>
                    </a:cubicBezTo>
                    <a:lnTo>
                      <a:pt x="50731" y="5684"/>
                    </a:lnTo>
                    <a:cubicBezTo>
                      <a:pt x="50731" y="2554"/>
                      <a:pt x="48178" y="0"/>
                      <a:pt x="450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4211;p129"/>
              <p:cNvSpPr/>
              <p:nvPr/>
            </p:nvSpPr>
            <p:spPr>
              <a:xfrm>
                <a:off x="6299500" y="1501676"/>
                <a:ext cx="1400294" cy="2665804"/>
              </a:xfrm>
              <a:custGeom>
                <a:avLst/>
                <a:gdLst/>
                <a:ahLst/>
                <a:cxnLst/>
                <a:rect l="l" t="t" r="r" b="b"/>
                <a:pathLst>
                  <a:path w="48634" h="46384" extrusionOk="0">
                    <a:moveTo>
                      <a:pt x="0" y="0"/>
                    </a:moveTo>
                    <a:lnTo>
                      <a:pt x="0" y="41429"/>
                    </a:lnTo>
                    <a:cubicBezTo>
                      <a:pt x="0" y="44165"/>
                      <a:pt x="2219" y="46384"/>
                      <a:pt x="4955" y="46384"/>
                    </a:cubicBezTo>
                    <a:lnTo>
                      <a:pt x="43709" y="46384"/>
                    </a:lnTo>
                    <a:cubicBezTo>
                      <a:pt x="46415" y="46384"/>
                      <a:pt x="48634" y="44165"/>
                      <a:pt x="48634" y="41429"/>
                    </a:cubicBezTo>
                    <a:lnTo>
                      <a:pt x="486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4212;p129"/>
              <p:cNvSpPr/>
              <p:nvPr/>
            </p:nvSpPr>
            <p:spPr>
              <a:xfrm>
                <a:off x="6299492" y="1294265"/>
                <a:ext cx="1400294" cy="207421"/>
              </a:xfrm>
              <a:custGeom>
                <a:avLst/>
                <a:gdLst/>
                <a:ahLst/>
                <a:cxnLst/>
                <a:rect l="l" t="t" r="r" b="b"/>
                <a:pathLst>
                  <a:path w="48634" h="7204" extrusionOk="0">
                    <a:moveTo>
                      <a:pt x="4955" y="0"/>
                    </a:moveTo>
                    <a:cubicBezTo>
                      <a:pt x="2219" y="0"/>
                      <a:pt x="0" y="2219"/>
                      <a:pt x="0" y="4954"/>
                    </a:cubicBezTo>
                    <a:lnTo>
                      <a:pt x="0" y="7204"/>
                    </a:lnTo>
                    <a:lnTo>
                      <a:pt x="48634" y="7204"/>
                    </a:lnTo>
                    <a:lnTo>
                      <a:pt x="48634" y="4954"/>
                    </a:lnTo>
                    <a:cubicBezTo>
                      <a:pt x="48634" y="2219"/>
                      <a:pt x="46415" y="0"/>
                      <a:pt x="43709" y="0"/>
                    </a:cubicBezTo>
                    <a:lnTo>
                      <a:pt x="26718" y="0"/>
                    </a:lnTo>
                    <a:cubicBezTo>
                      <a:pt x="25989" y="0"/>
                      <a:pt x="25381" y="456"/>
                      <a:pt x="25168" y="1125"/>
                    </a:cubicBezTo>
                    <a:cubicBezTo>
                      <a:pt x="25047" y="1459"/>
                      <a:pt x="24712" y="1702"/>
                      <a:pt x="24317" y="1702"/>
                    </a:cubicBezTo>
                    <a:cubicBezTo>
                      <a:pt x="23952" y="1702"/>
                      <a:pt x="23588" y="1489"/>
                      <a:pt x="23496" y="1125"/>
                    </a:cubicBezTo>
                    <a:cubicBezTo>
                      <a:pt x="23253" y="426"/>
                      <a:pt x="22615" y="0"/>
                      <a:pt x="219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8" name="Google Shape;4213;p129"/>
              <p:cNvGrpSpPr/>
              <p:nvPr/>
            </p:nvGrpSpPr>
            <p:grpSpPr>
              <a:xfrm>
                <a:off x="6411609" y="2294954"/>
                <a:ext cx="945544" cy="338113"/>
                <a:chOff x="3983904" y="1784897"/>
                <a:chExt cx="945544" cy="338113"/>
              </a:xfrm>
            </p:grpSpPr>
            <p:sp>
              <p:nvSpPr>
                <p:cNvPr id="153" name="Google Shape;4214;p129"/>
                <p:cNvSpPr/>
                <p:nvPr/>
              </p:nvSpPr>
              <p:spPr>
                <a:xfrm>
                  <a:off x="3983904" y="1784897"/>
                  <a:ext cx="338622" cy="338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0" h="20579" extrusionOk="0">
                      <a:moveTo>
                        <a:pt x="10305" y="1"/>
                      </a:moveTo>
                      <a:cubicBezTo>
                        <a:pt x="4651" y="1"/>
                        <a:pt x="1" y="4621"/>
                        <a:pt x="1" y="10305"/>
                      </a:cubicBezTo>
                      <a:cubicBezTo>
                        <a:pt x="1" y="15958"/>
                        <a:pt x="4651" y="20579"/>
                        <a:pt x="10305" y="20579"/>
                      </a:cubicBezTo>
                      <a:cubicBezTo>
                        <a:pt x="16019" y="20579"/>
                        <a:pt x="20609" y="15958"/>
                        <a:pt x="20609" y="10305"/>
                      </a:cubicBezTo>
                      <a:cubicBezTo>
                        <a:pt x="20609" y="4621"/>
                        <a:pt x="15959" y="1"/>
                        <a:pt x="1030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4215;p129"/>
                <p:cNvSpPr/>
                <p:nvPr/>
              </p:nvSpPr>
              <p:spPr>
                <a:xfrm>
                  <a:off x="4086786" y="1833084"/>
                  <a:ext cx="133362" cy="121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7" h="7377" extrusionOk="0">
                      <a:moveTo>
                        <a:pt x="4017" y="0"/>
                      </a:moveTo>
                      <a:cubicBezTo>
                        <a:pt x="2363" y="0"/>
                        <a:pt x="870" y="1135"/>
                        <a:pt x="456" y="2843"/>
                      </a:cubicBezTo>
                      <a:cubicBezTo>
                        <a:pt x="0" y="4819"/>
                        <a:pt x="1216" y="6794"/>
                        <a:pt x="3192" y="7281"/>
                      </a:cubicBezTo>
                      <a:cubicBezTo>
                        <a:pt x="3472" y="7345"/>
                        <a:pt x="3753" y="7376"/>
                        <a:pt x="4030" y="7376"/>
                      </a:cubicBezTo>
                      <a:cubicBezTo>
                        <a:pt x="5706" y="7376"/>
                        <a:pt x="7238" y="6241"/>
                        <a:pt x="7630" y="4545"/>
                      </a:cubicBezTo>
                      <a:cubicBezTo>
                        <a:pt x="8116" y="2539"/>
                        <a:pt x="6870" y="563"/>
                        <a:pt x="4894" y="107"/>
                      </a:cubicBezTo>
                      <a:cubicBezTo>
                        <a:pt x="4600" y="35"/>
                        <a:pt x="4306" y="0"/>
                        <a:pt x="40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4216;p129"/>
                <p:cNvSpPr/>
                <p:nvPr/>
              </p:nvSpPr>
              <p:spPr>
                <a:xfrm>
                  <a:off x="4037349" y="1979667"/>
                  <a:ext cx="232238" cy="132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5" h="8086" extrusionOk="0">
                      <a:moveTo>
                        <a:pt x="7052" y="0"/>
                      </a:moveTo>
                      <a:cubicBezTo>
                        <a:pt x="3800" y="0"/>
                        <a:pt x="1003" y="2097"/>
                        <a:pt x="0" y="5015"/>
                      </a:cubicBezTo>
                      <a:cubicBezTo>
                        <a:pt x="1763" y="6900"/>
                        <a:pt x="4286" y="8085"/>
                        <a:pt x="7052" y="8085"/>
                      </a:cubicBezTo>
                      <a:cubicBezTo>
                        <a:pt x="9818" y="8085"/>
                        <a:pt x="12341" y="6900"/>
                        <a:pt x="14134" y="5015"/>
                      </a:cubicBezTo>
                      <a:cubicBezTo>
                        <a:pt x="13101" y="2097"/>
                        <a:pt x="10335" y="0"/>
                        <a:pt x="70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4217;p129"/>
                <p:cNvSpPr/>
                <p:nvPr/>
              </p:nvSpPr>
              <p:spPr>
                <a:xfrm>
                  <a:off x="4461224" y="1883910"/>
                  <a:ext cx="468224" cy="39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62" h="1369" extrusionOk="0">
                      <a:moveTo>
                        <a:pt x="699" y="1"/>
                      </a:moveTo>
                      <a:cubicBezTo>
                        <a:pt x="304" y="1"/>
                        <a:pt x="0" y="305"/>
                        <a:pt x="0" y="670"/>
                      </a:cubicBezTo>
                      <a:cubicBezTo>
                        <a:pt x="0" y="1065"/>
                        <a:pt x="304" y="1369"/>
                        <a:pt x="699" y="1369"/>
                      </a:cubicBezTo>
                      <a:lnTo>
                        <a:pt x="15593" y="1369"/>
                      </a:lnTo>
                      <a:cubicBezTo>
                        <a:pt x="15958" y="1369"/>
                        <a:pt x="16262" y="1065"/>
                        <a:pt x="16262" y="670"/>
                      </a:cubicBezTo>
                      <a:cubicBezTo>
                        <a:pt x="16262" y="305"/>
                        <a:pt x="15958" y="1"/>
                        <a:pt x="155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4218;p129"/>
                <p:cNvSpPr/>
                <p:nvPr/>
              </p:nvSpPr>
              <p:spPr>
                <a:xfrm>
                  <a:off x="4461224" y="1983678"/>
                  <a:ext cx="280093" cy="40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00" extrusionOk="0">
                      <a:moveTo>
                        <a:pt x="670" y="1"/>
                      </a:moveTo>
                      <a:cubicBezTo>
                        <a:pt x="305" y="1"/>
                        <a:pt x="1" y="335"/>
                        <a:pt x="1" y="700"/>
                      </a:cubicBezTo>
                      <a:cubicBezTo>
                        <a:pt x="1" y="1095"/>
                        <a:pt x="305" y="1399"/>
                        <a:pt x="670" y="1399"/>
                      </a:cubicBezTo>
                      <a:lnTo>
                        <a:pt x="9028" y="1399"/>
                      </a:lnTo>
                      <a:cubicBezTo>
                        <a:pt x="9424" y="1399"/>
                        <a:pt x="9728" y="1095"/>
                        <a:pt x="9728" y="700"/>
                      </a:cubicBezTo>
                      <a:cubicBezTo>
                        <a:pt x="9728" y="335"/>
                        <a:pt x="9424" y="1"/>
                        <a:pt x="90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9" name="Google Shape;4219;p129"/>
              <p:cNvGrpSpPr/>
              <p:nvPr/>
            </p:nvGrpSpPr>
            <p:grpSpPr>
              <a:xfrm>
                <a:off x="6374474" y="3331107"/>
                <a:ext cx="1250356" cy="572711"/>
                <a:chOff x="3946638" y="2450182"/>
                <a:chExt cx="1250356" cy="572711"/>
              </a:xfrm>
            </p:grpSpPr>
            <p:grpSp>
              <p:nvGrpSpPr>
                <p:cNvPr id="137" name="Google Shape;4220;p129"/>
                <p:cNvGrpSpPr/>
                <p:nvPr/>
              </p:nvGrpSpPr>
              <p:grpSpPr>
                <a:xfrm>
                  <a:off x="3946638" y="2450182"/>
                  <a:ext cx="572731" cy="572711"/>
                  <a:chOff x="3169259" y="4128125"/>
                  <a:chExt cx="468223" cy="468207"/>
                </a:xfrm>
              </p:grpSpPr>
              <p:sp>
                <p:nvSpPr>
                  <p:cNvPr id="146" name="Google Shape;4221;p129"/>
                  <p:cNvSpPr/>
                  <p:nvPr/>
                </p:nvSpPr>
                <p:spPr>
                  <a:xfrm>
                    <a:off x="3169259" y="4128125"/>
                    <a:ext cx="468223" cy="468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00" h="28299" extrusionOk="0">
                        <a:moveTo>
                          <a:pt x="25260" y="28298"/>
                        </a:moveTo>
                        <a:lnTo>
                          <a:pt x="3040" y="28298"/>
                        </a:lnTo>
                        <a:cubicBezTo>
                          <a:pt x="1369" y="28298"/>
                          <a:pt x="1" y="26931"/>
                          <a:pt x="1" y="25259"/>
                        </a:cubicBezTo>
                        <a:lnTo>
                          <a:pt x="1" y="3040"/>
                        </a:lnTo>
                        <a:cubicBezTo>
                          <a:pt x="1" y="1368"/>
                          <a:pt x="1369" y="0"/>
                          <a:pt x="3040" y="0"/>
                        </a:cubicBezTo>
                        <a:lnTo>
                          <a:pt x="25260" y="0"/>
                        </a:lnTo>
                        <a:cubicBezTo>
                          <a:pt x="26931" y="0"/>
                          <a:pt x="28299" y="1368"/>
                          <a:pt x="28299" y="3040"/>
                        </a:cubicBezTo>
                        <a:lnTo>
                          <a:pt x="28299" y="25259"/>
                        </a:lnTo>
                        <a:cubicBezTo>
                          <a:pt x="28299" y="26931"/>
                          <a:pt x="26931" y="28298"/>
                          <a:pt x="25260" y="28298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00000">
                        <a:schemeClr val="lt2"/>
                      </a:gs>
                    </a:gsLst>
                    <a:lin ang="5400012" scaled="0"/>
                  </a:gra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47" name="Google Shape;4222;p129"/>
                  <p:cNvGrpSpPr/>
                  <p:nvPr/>
                </p:nvGrpSpPr>
                <p:grpSpPr>
                  <a:xfrm rot="10800000">
                    <a:off x="3197403" y="4206377"/>
                    <a:ext cx="416424" cy="228450"/>
                    <a:chOff x="5092913" y="4207125"/>
                    <a:chExt cx="779675" cy="189224"/>
                  </a:xfrm>
                </p:grpSpPr>
                <p:sp>
                  <p:nvSpPr>
                    <p:cNvPr id="150" name="Google Shape;4223;p129"/>
                    <p:cNvSpPr/>
                    <p:nvPr/>
                  </p:nvSpPr>
                  <p:spPr>
                    <a:xfrm>
                      <a:off x="5092913" y="4207125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73"/>
                            <a:pt x="274" y="1216"/>
                            <a:pt x="609" y="1216"/>
                          </a:cubicBezTo>
                          <a:lnTo>
                            <a:pt x="30579" y="1216"/>
                          </a:lnTo>
                          <a:cubicBezTo>
                            <a:pt x="30913" y="1216"/>
                            <a:pt x="31187" y="973"/>
                            <a:pt x="31187" y="608"/>
                          </a:cubicBezTo>
                          <a:cubicBezTo>
                            <a:pt x="31187" y="274"/>
                            <a:pt x="30913" y="0"/>
                            <a:pt x="3057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2857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" name="Google Shape;4224;p129"/>
                    <p:cNvSpPr/>
                    <p:nvPr/>
                  </p:nvSpPr>
                  <p:spPr>
                    <a:xfrm>
                      <a:off x="5092913" y="4286900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1"/>
                          </a:moveTo>
                          <a:cubicBezTo>
                            <a:pt x="274" y="1"/>
                            <a:pt x="1" y="275"/>
                            <a:pt x="1" y="609"/>
                          </a:cubicBezTo>
                          <a:cubicBezTo>
                            <a:pt x="1" y="974"/>
                            <a:pt x="274" y="1217"/>
                            <a:pt x="609" y="1217"/>
                          </a:cubicBezTo>
                          <a:lnTo>
                            <a:pt x="30579" y="1217"/>
                          </a:lnTo>
                          <a:cubicBezTo>
                            <a:pt x="30913" y="1217"/>
                            <a:pt x="31187" y="913"/>
                            <a:pt x="31187" y="609"/>
                          </a:cubicBezTo>
                          <a:cubicBezTo>
                            <a:pt x="31187" y="275"/>
                            <a:pt x="30913" y="1"/>
                            <a:pt x="3057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2857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" name="Google Shape;4225;p129"/>
                    <p:cNvSpPr/>
                    <p:nvPr/>
                  </p:nvSpPr>
                  <p:spPr>
                    <a:xfrm>
                      <a:off x="5092919" y="4365952"/>
                      <a:ext cx="489052" cy="303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25" h="1216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42"/>
                            <a:pt x="274" y="1216"/>
                            <a:pt x="609" y="1216"/>
                          </a:cubicBezTo>
                          <a:lnTo>
                            <a:pt x="11217" y="1216"/>
                          </a:lnTo>
                          <a:cubicBezTo>
                            <a:pt x="11551" y="1216"/>
                            <a:pt x="11825" y="942"/>
                            <a:pt x="11825" y="608"/>
                          </a:cubicBezTo>
                          <a:cubicBezTo>
                            <a:pt x="11825" y="274"/>
                            <a:pt x="11551" y="0"/>
                            <a:pt x="1121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2857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48" name="Google Shape;4226;p129"/>
                  <p:cNvSpPr/>
                  <p:nvPr/>
                </p:nvSpPr>
                <p:spPr>
                  <a:xfrm rot="10800000">
                    <a:off x="3197236" y="4495710"/>
                    <a:ext cx="416424" cy="36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87" h="1217" extrusionOk="0">
                        <a:moveTo>
                          <a:pt x="609" y="0"/>
                        </a:moveTo>
                        <a:cubicBezTo>
                          <a:pt x="274" y="0"/>
                          <a:pt x="1" y="274"/>
                          <a:pt x="1" y="608"/>
                        </a:cubicBezTo>
                        <a:cubicBezTo>
                          <a:pt x="1" y="973"/>
                          <a:pt x="274" y="1216"/>
                          <a:pt x="609" y="1216"/>
                        </a:cubicBezTo>
                        <a:lnTo>
                          <a:pt x="30579" y="1216"/>
                        </a:lnTo>
                        <a:cubicBezTo>
                          <a:pt x="30913" y="1216"/>
                          <a:pt x="31187" y="973"/>
                          <a:pt x="31187" y="608"/>
                        </a:cubicBezTo>
                        <a:cubicBezTo>
                          <a:pt x="31187" y="274"/>
                          <a:pt x="30913" y="0"/>
                          <a:pt x="3057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21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9" name="Google Shape;4227;p129"/>
                  <p:cNvSpPr/>
                  <p:nvPr/>
                </p:nvSpPr>
                <p:spPr>
                  <a:xfrm>
                    <a:off x="3205475" y="4163700"/>
                    <a:ext cx="122191" cy="121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7" h="3558" extrusionOk="0">
                        <a:moveTo>
                          <a:pt x="0" y="1"/>
                        </a:moveTo>
                        <a:lnTo>
                          <a:pt x="0" y="3557"/>
                        </a:lnTo>
                        <a:lnTo>
                          <a:pt x="3587" y="3557"/>
                        </a:lnTo>
                        <a:lnTo>
                          <a:pt x="358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8" name="Google Shape;4228;p129"/>
                <p:cNvGrpSpPr/>
                <p:nvPr/>
              </p:nvGrpSpPr>
              <p:grpSpPr>
                <a:xfrm>
                  <a:off x="4624263" y="2450182"/>
                  <a:ext cx="572731" cy="572711"/>
                  <a:chOff x="3169259" y="4128125"/>
                  <a:chExt cx="468223" cy="468207"/>
                </a:xfrm>
              </p:grpSpPr>
              <p:sp>
                <p:nvSpPr>
                  <p:cNvPr id="139" name="Google Shape;4229;p129"/>
                  <p:cNvSpPr/>
                  <p:nvPr/>
                </p:nvSpPr>
                <p:spPr>
                  <a:xfrm>
                    <a:off x="3169259" y="4128125"/>
                    <a:ext cx="468223" cy="468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00" h="28299" extrusionOk="0">
                        <a:moveTo>
                          <a:pt x="25260" y="28298"/>
                        </a:moveTo>
                        <a:lnTo>
                          <a:pt x="3040" y="28298"/>
                        </a:lnTo>
                        <a:cubicBezTo>
                          <a:pt x="1369" y="28298"/>
                          <a:pt x="1" y="26931"/>
                          <a:pt x="1" y="25259"/>
                        </a:cubicBezTo>
                        <a:lnTo>
                          <a:pt x="1" y="3040"/>
                        </a:lnTo>
                        <a:cubicBezTo>
                          <a:pt x="1" y="1368"/>
                          <a:pt x="1369" y="0"/>
                          <a:pt x="3040" y="0"/>
                        </a:cubicBezTo>
                        <a:lnTo>
                          <a:pt x="25260" y="0"/>
                        </a:lnTo>
                        <a:cubicBezTo>
                          <a:pt x="26931" y="0"/>
                          <a:pt x="28299" y="1368"/>
                          <a:pt x="28299" y="3040"/>
                        </a:cubicBezTo>
                        <a:lnTo>
                          <a:pt x="28299" y="25259"/>
                        </a:lnTo>
                        <a:cubicBezTo>
                          <a:pt x="28299" y="26931"/>
                          <a:pt x="26931" y="28298"/>
                          <a:pt x="25260" y="28298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00000">
                        <a:schemeClr val="lt2"/>
                      </a:gs>
                    </a:gsLst>
                    <a:lin ang="5400012" scaled="0"/>
                  </a:gra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40" name="Google Shape;4230;p129"/>
                  <p:cNvGrpSpPr/>
                  <p:nvPr/>
                </p:nvGrpSpPr>
                <p:grpSpPr>
                  <a:xfrm rot="10800000">
                    <a:off x="3197403" y="4206377"/>
                    <a:ext cx="416424" cy="228450"/>
                    <a:chOff x="5092913" y="4207125"/>
                    <a:chExt cx="779675" cy="189224"/>
                  </a:xfrm>
                </p:grpSpPr>
                <p:sp>
                  <p:nvSpPr>
                    <p:cNvPr id="143" name="Google Shape;4231;p129"/>
                    <p:cNvSpPr/>
                    <p:nvPr/>
                  </p:nvSpPr>
                  <p:spPr>
                    <a:xfrm>
                      <a:off x="5092913" y="4207125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73"/>
                            <a:pt x="274" y="1216"/>
                            <a:pt x="609" y="1216"/>
                          </a:cubicBezTo>
                          <a:lnTo>
                            <a:pt x="30579" y="1216"/>
                          </a:lnTo>
                          <a:cubicBezTo>
                            <a:pt x="30913" y="1216"/>
                            <a:pt x="31187" y="973"/>
                            <a:pt x="31187" y="608"/>
                          </a:cubicBezTo>
                          <a:cubicBezTo>
                            <a:pt x="31187" y="274"/>
                            <a:pt x="30913" y="0"/>
                            <a:pt x="3057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952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" name="Google Shape;4232;p129"/>
                    <p:cNvSpPr/>
                    <p:nvPr/>
                  </p:nvSpPr>
                  <p:spPr>
                    <a:xfrm>
                      <a:off x="5092913" y="4286900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1"/>
                          </a:moveTo>
                          <a:cubicBezTo>
                            <a:pt x="274" y="1"/>
                            <a:pt x="1" y="275"/>
                            <a:pt x="1" y="609"/>
                          </a:cubicBezTo>
                          <a:cubicBezTo>
                            <a:pt x="1" y="974"/>
                            <a:pt x="274" y="1217"/>
                            <a:pt x="609" y="1217"/>
                          </a:cubicBezTo>
                          <a:lnTo>
                            <a:pt x="30579" y="1217"/>
                          </a:lnTo>
                          <a:cubicBezTo>
                            <a:pt x="30913" y="1217"/>
                            <a:pt x="31187" y="913"/>
                            <a:pt x="31187" y="609"/>
                          </a:cubicBezTo>
                          <a:cubicBezTo>
                            <a:pt x="31187" y="275"/>
                            <a:pt x="30913" y="1"/>
                            <a:pt x="3057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952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" name="Google Shape;4233;p129"/>
                    <p:cNvSpPr/>
                    <p:nvPr/>
                  </p:nvSpPr>
                  <p:spPr>
                    <a:xfrm>
                      <a:off x="5092919" y="4365952"/>
                      <a:ext cx="489052" cy="303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25" h="1216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42"/>
                            <a:pt x="274" y="1216"/>
                            <a:pt x="609" y="1216"/>
                          </a:cubicBezTo>
                          <a:lnTo>
                            <a:pt x="11217" y="1216"/>
                          </a:lnTo>
                          <a:cubicBezTo>
                            <a:pt x="11551" y="1216"/>
                            <a:pt x="11825" y="942"/>
                            <a:pt x="11825" y="608"/>
                          </a:cubicBezTo>
                          <a:cubicBezTo>
                            <a:pt x="11825" y="274"/>
                            <a:pt x="11551" y="0"/>
                            <a:pt x="1121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952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41" name="Google Shape;4234;p129"/>
                  <p:cNvSpPr/>
                  <p:nvPr/>
                </p:nvSpPr>
                <p:spPr>
                  <a:xfrm rot="10800000">
                    <a:off x="3197236" y="4495710"/>
                    <a:ext cx="416424" cy="36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87" h="1217" extrusionOk="0">
                        <a:moveTo>
                          <a:pt x="609" y="0"/>
                        </a:moveTo>
                        <a:cubicBezTo>
                          <a:pt x="274" y="0"/>
                          <a:pt x="1" y="274"/>
                          <a:pt x="1" y="608"/>
                        </a:cubicBezTo>
                        <a:cubicBezTo>
                          <a:pt x="1" y="973"/>
                          <a:pt x="274" y="1216"/>
                          <a:pt x="609" y="1216"/>
                        </a:cubicBezTo>
                        <a:lnTo>
                          <a:pt x="30579" y="1216"/>
                        </a:lnTo>
                        <a:cubicBezTo>
                          <a:pt x="30913" y="1216"/>
                          <a:pt x="31187" y="973"/>
                          <a:pt x="31187" y="608"/>
                        </a:cubicBezTo>
                        <a:cubicBezTo>
                          <a:pt x="31187" y="274"/>
                          <a:pt x="30913" y="0"/>
                          <a:pt x="3057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9525" dir="5400000" algn="bl" rotWithShape="0">
                      <a:schemeClr val="dk1">
                        <a:alpha val="21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" name="Google Shape;4235;p129"/>
                  <p:cNvSpPr/>
                  <p:nvPr/>
                </p:nvSpPr>
                <p:spPr>
                  <a:xfrm>
                    <a:off x="3205475" y="4163700"/>
                    <a:ext cx="122191" cy="121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7" h="3558" extrusionOk="0">
                        <a:moveTo>
                          <a:pt x="0" y="1"/>
                        </a:moveTo>
                        <a:lnTo>
                          <a:pt x="0" y="3557"/>
                        </a:lnTo>
                        <a:lnTo>
                          <a:pt x="3587" y="3557"/>
                        </a:lnTo>
                        <a:lnTo>
                          <a:pt x="358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10" name="Google Shape;4236;p129"/>
              <p:cNvGrpSpPr/>
              <p:nvPr/>
            </p:nvGrpSpPr>
            <p:grpSpPr>
              <a:xfrm>
                <a:off x="6367809" y="1547575"/>
                <a:ext cx="1263687" cy="691367"/>
                <a:chOff x="3933325" y="3072950"/>
                <a:chExt cx="1263687" cy="691367"/>
              </a:xfrm>
            </p:grpSpPr>
            <p:sp>
              <p:nvSpPr>
                <p:cNvPr id="130" name="Google Shape;4237;p129"/>
                <p:cNvSpPr/>
                <p:nvPr/>
              </p:nvSpPr>
              <p:spPr>
                <a:xfrm>
                  <a:off x="3933325" y="3072950"/>
                  <a:ext cx="1263687" cy="691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3" h="29423" extrusionOk="0">
                      <a:moveTo>
                        <a:pt x="1916" y="0"/>
                      </a:moveTo>
                      <a:cubicBezTo>
                        <a:pt x="852" y="0"/>
                        <a:pt x="1" y="882"/>
                        <a:pt x="1" y="1945"/>
                      </a:cubicBezTo>
                      <a:lnTo>
                        <a:pt x="1" y="27478"/>
                      </a:lnTo>
                      <a:cubicBezTo>
                        <a:pt x="1" y="28541"/>
                        <a:pt x="852" y="29423"/>
                        <a:pt x="1916" y="29423"/>
                      </a:cubicBezTo>
                      <a:lnTo>
                        <a:pt x="38148" y="29423"/>
                      </a:lnTo>
                      <a:cubicBezTo>
                        <a:pt x="39211" y="29423"/>
                        <a:pt x="40063" y="28541"/>
                        <a:pt x="40063" y="27478"/>
                      </a:cubicBezTo>
                      <a:lnTo>
                        <a:pt x="40063" y="1976"/>
                      </a:lnTo>
                      <a:cubicBezTo>
                        <a:pt x="40063" y="882"/>
                        <a:pt x="39211" y="0"/>
                        <a:pt x="381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00000">
                      <a:srgbClr val="F9F8FF">
                        <a:alpha val="86666"/>
                      </a:srgbClr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76200" dir="5400000" algn="bl" rotWithShape="0">
                    <a:schemeClr val="dk1">
                      <a:alpha val="1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4238;p129"/>
                <p:cNvSpPr/>
                <p:nvPr/>
              </p:nvSpPr>
              <p:spPr>
                <a:xfrm>
                  <a:off x="3999600" y="3133752"/>
                  <a:ext cx="1116558" cy="454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0" h="11430" extrusionOk="0">
                      <a:moveTo>
                        <a:pt x="19180" y="11430"/>
                      </a:moveTo>
                      <a:lnTo>
                        <a:pt x="1520" y="11430"/>
                      </a:lnTo>
                      <a:cubicBezTo>
                        <a:pt x="669" y="11430"/>
                        <a:pt x="0" y="10761"/>
                        <a:pt x="0" y="9910"/>
                      </a:cubicBezTo>
                      <a:lnTo>
                        <a:pt x="0" y="1521"/>
                      </a:lnTo>
                      <a:cubicBezTo>
                        <a:pt x="0" y="670"/>
                        <a:pt x="669" y="1"/>
                        <a:pt x="1520" y="1"/>
                      </a:cubicBezTo>
                      <a:lnTo>
                        <a:pt x="19180" y="1"/>
                      </a:lnTo>
                      <a:cubicBezTo>
                        <a:pt x="20031" y="1"/>
                        <a:pt x="20700" y="670"/>
                        <a:pt x="20700" y="1521"/>
                      </a:cubicBezTo>
                      <a:lnTo>
                        <a:pt x="20700" y="9910"/>
                      </a:lnTo>
                      <a:cubicBezTo>
                        <a:pt x="20700" y="10761"/>
                        <a:pt x="20031" y="11430"/>
                        <a:pt x="19180" y="1143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4239;p129"/>
                <p:cNvSpPr/>
                <p:nvPr/>
              </p:nvSpPr>
              <p:spPr>
                <a:xfrm>
                  <a:off x="3999630" y="3133752"/>
                  <a:ext cx="1116558" cy="454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0" h="11430" fill="none" extrusionOk="0">
                      <a:moveTo>
                        <a:pt x="19180" y="11430"/>
                      </a:moveTo>
                      <a:lnTo>
                        <a:pt x="1520" y="11430"/>
                      </a:lnTo>
                      <a:cubicBezTo>
                        <a:pt x="669" y="11430"/>
                        <a:pt x="0" y="10761"/>
                        <a:pt x="0" y="9910"/>
                      </a:cubicBezTo>
                      <a:lnTo>
                        <a:pt x="0" y="1521"/>
                      </a:lnTo>
                      <a:cubicBezTo>
                        <a:pt x="0" y="670"/>
                        <a:pt x="669" y="1"/>
                        <a:pt x="1520" y="1"/>
                      </a:cubicBezTo>
                      <a:lnTo>
                        <a:pt x="19180" y="1"/>
                      </a:lnTo>
                      <a:cubicBezTo>
                        <a:pt x="20031" y="1"/>
                        <a:pt x="20700" y="670"/>
                        <a:pt x="20700" y="1521"/>
                      </a:cubicBezTo>
                      <a:lnTo>
                        <a:pt x="20700" y="9910"/>
                      </a:lnTo>
                      <a:cubicBezTo>
                        <a:pt x="20700" y="10761"/>
                        <a:pt x="20031" y="11430"/>
                        <a:pt x="19180" y="11430"/>
                      </a:cubicBezTo>
                      <a:close/>
                    </a:path>
                  </a:pathLst>
                </a:custGeom>
                <a:noFill/>
                <a:ln w="9875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  <a:effectLst>
                  <a:outerShdw blurRad="57150" dist="190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4240;p129"/>
                <p:cNvSpPr/>
                <p:nvPr/>
              </p:nvSpPr>
              <p:spPr>
                <a:xfrm>
                  <a:off x="4526038" y="3291562"/>
                  <a:ext cx="95896" cy="112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4074" extrusionOk="0">
                      <a:moveTo>
                        <a:pt x="3222" y="1703"/>
                      </a:moveTo>
                      <a:lnTo>
                        <a:pt x="578" y="152"/>
                      </a:lnTo>
                      <a:cubicBezTo>
                        <a:pt x="304" y="0"/>
                        <a:pt x="0" y="183"/>
                        <a:pt x="0" y="487"/>
                      </a:cubicBezTo>
                      <a:lnTo>
                        <a:pt x="0" y="3557"/>
                      </a:lnTo>
                      <a:cubicBezTo>
                        <a:pt x="0" y="3861"/>
                        <a:pt x="304" y="4073"/>
                        <a:pt x="578" y="3921"/>
                      </a:cubicBezTo>
                      <a:lnTo>
                        <a:pt x="3222" y="2341"/>
                      </a:lnTo>
                      <a:cubicBezTo>
                        <a:pt x="3466" y="2250"/>
                        <a:pt x="3466" y="1855"/>
                        <a:pt x="3222" y="170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16000"/>
                    </a:schemeClr>
                  </a:outerShdw>
                  <a:reflection stA="5000" endPos="28000" dist="76200" dir="5400000" fadeDir="5400012" sy="-100000" algn="bl" rotWithShape="0"/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34" name="Google Shape;4241;p129"/>
                <p:cNvCxnSpPr/>
                <p:nvPr/>
              </p:nvCxnSpPr>
              <p:spPr>
                <a:xfrm>
                  <a:off x="3999600" y="3655950"/>
                  <a:ext cx="1116600" cy="0"/>
                </a:xfrm>
                <a:prstGeom prst="straightConnector1">
                  <a:avLst/>
                </a:prstGeom>
                <a:noFill/>
                <a:ln w="1905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28575" dir="5400000" algn="bl" rotWithShape="0">
                    <a:schemeClr val="dk1">
                      <a:alpha val="17000"/>
                    </a:schemeClr>
                  </a:outerShdw>
                </a:effectLst>
              </p:spPr>
            </p:cxnSp>
            <p:cxnSp>
              <p:nvCxnSpPr>
                <p:cNvPr id="135" name="Google Shape;4242;p129"/>
                <p:cNvCxnSpPr/>
                <p:nvPr/>
              </p:nvCxnSpPr>
              <p:spPr>
                <a:xfrm>
                  <a:off x="3999600" y="3655950"/>
                  <a:ext cx="392100" cy="0"/>
                </a:xfrm>
                <a:prstGeom prst="straightConnector1">
                  <a:avLst/>
                </a:prstGeom>
                <a:noFill/>
                <a:ln w="19050" cap="rnd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6" name="Google Shape;4243;p129"/>
                <p:cNvSpPr/>
                <p:nvPr/>
              </p:nvSpPr>
              <p:spPr>
                <a:xfrm>
                  <a:off x="4352789" y="3621042"/>
                  <a:ext cx="69833" cy="69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4" h="2524" extrusionOk="0">
                      <a:moveTo>
                        <a:pt x="2524" y="1277"/>
                      </a:moveTo>
                      <a:cubicBezTo>
                        <a:pt x="2524" y="1976"/>
                        <a:pt x="1977" y="2524"/>
                        <a:pt x="1277" y="2524"/>
                      </a:cubicBezTo>
                      <a:cubicBezTo>
                        <a:pt x="578" y="2524"/>
                        <a:pt x="1" y="1976"/>
                        <a:pt x="1" y="1277"/>
                      </a:cubicBezTo>
                      <a:cubicBezTo>
                        <a:pt x="1" y="578"/>
                        <a:pt x="578" y="1"/>
                        <a:pt x="1277" y="1"/>
                      </a:cubicBezTo>
                      <a:cubicBezTo>
                        <a:pt x="1977" y="1"/>
                        <a:pt x="2524" y="578"/>
                        <a:pt x="2524" y="127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dist="28575" dir="5400000" algn="bl" rotWithShape="0">
                    <a:schemeClr val="dk1">
                      <a:alpha val="17000"/>
                    </a:schemeClr>
                  </a:outerShdw>
                  <a:reflection stA="5000" endPos="28000" dist="76200" dir="5400000" fadeDir="5400012" sy="-100000" algn="bl" rotWithShape="0"/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1" name="Google Shape;4244;p129"/>
              <p:cNvGrpSpPr/>
              <p:nvPr/>
            </p:nvGrpSpPr>
            <p:grpSpPr>
              <a:xfrm>
                <a:off x="6368925" y="2725275"/>
                <a:ext cx="1261265" cy="278125"/>
                <a:chOff x="3941675" y="3805000"/>
                <a:chExt cx="1261265" cy="278125"/>
              </a:xfrm>
            </p:grpSpPr>
            <p:grpSp>
              <p:nvGrpSpPr>
                <p:cNvPr id="120" name="Google Shape;4245;p129"/>
                <p:cNvGrpSpPr/>
                <p:nvPr/>
              </p:nvGrpSpPr>
              <p:grpSpPr>
                <a:xfrm>
                  <a:off x="4603813" y="3813725"/>
                  <a:ext cx="599127" cy="260675"/>
                  <a:chOff x="3946650" y="3813725"/>
                  <a:chExt cx="572724" cy="260675"/>
                </a:xfrm>
              </p:grpSpPr>
              <p:sp>
                <p:nvSpPr>
                  <p:cNvPr id="126" name="Google Shape;4246;p129"/>
                  <p:cNvSpPr/>
                  <p:nvPr/>
                </p:nvSpPr>
                <p:spPr>
                  <a:xfrm>
                    <a:off x="3946650" y="3813725"/>
                    <a:ext cx="270247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37" h="1217" extrusionOk="0">
                        <a:moveTo>
                          <a:pt x="12098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4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44"/>
                          <a:pt x="275" y="1"/>
                          <a:pt x="609" y="1"/>
                        </a:cubicBezTo>
                        <a:lnTo>
                          <a:pt x="12098" y="1"/>
                        </a:lnTo>
                        <a:cubicBezTo>
                          <a:pt x="12433" y="1"/>
                          <a:pt x="12706" y="244"/>
                          <a:pt x="12706" y="608"/>
                        </a:cubicBezTo>
                        <a:lnTo>
                          <a:pt x="12706" y="608"/>
                        </a:lnTo>
                        <a:cubicBezTo>
                          <a:pt x="12737" y="943"/>
                          <a:pt x="12433" y="1216"/>
                          <a:pt x="12098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4247;p129"/>
                  <p:cNvSpPr/>
                  <p:nvPr/>
                </p:nvSpPr>
                <p:spPr>
                  <a:xfrm>
                    <a:off x="3946650" y="3888200"/>
                    <a:ext cx="572724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93" h="1217" extrusionOk="0">
                        <a:moveTo>
                          <a:pt x="26384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7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74"/>
                          <a:pt x="275" y="0"/>
                          <a:pt x="609" y="0"/>
                        </a:cubicBezTo>
                        <a:lnTo>
                          <a:pt x="26384" y="0"/>
                        </a:lnTo>
                        <a:cubicBezTo>
                          <a:pt x="26719" y="0"/>
                          <a:pt x="26992" y="274"/>
                          <a:pt x="26992" y="608"/>
                        </a:cubicBezTo>
                        <a:lnTo>
                          <a:pt x="26992" y="608"/>
                        </a:lnTo>
                        <a:cubicBezTo>
                          <a:pt x="26992" y="973"/>
                          <a:pt x="26719" y="1216"/>
                          <a:pt x="26384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4248;p129"/>
                  <p:cNvSpPr/>
                  <p:nvPr/>
                </p:nvSpPr>
                <p:spPr>
                  <a:xfrm>
                    <a:off x="3946650" y="3967225"/>
                    <a:ext cx="572724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93" h="1217" extrusionOk="0">
                        <a:moveTo>
                          <a:pt x="26384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4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74"/>
                          <a:pt x="275" y="0"/>
                          <a:pt x="609" y="0"/>
                        </a:cubicBezTo>
                        <a:lnTo>
                          <a:pt x="26384" y="0"/>
                        </a:lnTo>
                        <a:cubicBezTo>
                          <a:pt x="26719" y="0"/>
                          <a:pt x="26992" y="274"/>
                          <a:pt x="26992" y="608"/>
                        </a:cubicBezTo>
                        <a:lnTo>
                          <a:pt x="26992" y="608"/>
                        </a:lnTo>
                        <a:cubicBezTo>
                          <a:pt x="26992" y="943"/>
                          <a:pt x="26719" y="1216"/>
                          <a:pt x="26384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4249;p129"/>
                  <p:cNvSpPr/>
                  <p:nvPr/>
                </p:nvSpPr>
                <p:spPr>
                  <a:xfrm>
                    <a:off x="3946650" y="4043975"/>
                    <a:ext cx="495323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45" h="1217" extrusionOk="0">
                        <a:moveTo>
                          <a:pt x="22676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7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74"/>
                          <a:pt x="275" y="0"/>
                          <a:pt x="609" y="0"/>
                        </a:cubicBezTo>
                        <a:lnTo>
                          <a:pt x="22676" y="0"/>
                        </a:lnTo>
                        <a:cubicBezTo>
                          <a:pt x="23011" y="0"/>
                          <a:pt x="23284" y="274"/>
                          <a:pt x="23284" y="608"/>
                        </a:cubicBezTo>
                        <a:lnTo>
                          <a:pt x="23284" y="608"/>
                        </a:lnTo>
                        <a:cubicBezTo>
                          <a:pt x="23345" y="943"/>
                          <a:pt x="23071" y="1216"/>
                          <a:pt x="22676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1" name="Google Shape;4250;p129"/>
                <p:cNvGrpSpPr/>
                <p:nvPr/>
              </p:nvGrpSpPr>
              <p:grpSpPr>
                <a:xfrm>
                  <a:off x="3941675" y="3805000"/>
                  <a:ext cx="599146" cy="278125"/>
                  <a:chOff x="4597860" y="3805000"/>
                  <a:chExt cx="599146" cy="278125"/>
                </a:xfrm>
              </p:grpSpPr>
              <p:sp>
                <p:nvSpPr>
                  <p:cNvPr id="122" name="Google Shape;4251;p129"/>
                  <p:cNvSpPr/>
                  <p:nvPr/>
                </p:nvSpPr>
                <p:spPr>
                  <a:xfrm>
                    <a:off x="4597860" y="3805000"/>
                    <a:ext cx="258712" cy="278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25" h="11125" extrusionOk="0">
                        <a:moveTo>
                          <a:pt x="9301" y="11125"/>
                        </a:moveTo>
                        <a:lnTo>
                          <a:pt x="1824" y="11125"/>
                        </a:lnTo>
                        <a:cubicBezTo>
                          <a:pt x="821" y="11125"/>
                          <a:pt x="0" y="10335"/>
                          <a:pt x="0" y="9301"/>
                        </a:cubicBezTo>
                        <a:lnTo>
                          <a:pt x="0" y="1824"/>
                        </a:lnTo>
                        <a:cubicBezTo>
                          <a:pt x="0" y="821"/>
                          <a:pt x="790" y="0"/>
                          <a:pt x="1824" y="0"/>
                        </a:cubicBezTo>
                        <a:lnTo>
                          <a:pt x="9301" y="0"/>
                        </a:lnTo>
                        <a:cubicBezTo>
                          <a:pt x="10304" y="0"/>
                          <a:pt x="11125" y="790"/>
                          <a:pt x="11125" y="1824"/>
                        </a:cubicBezTo>
                        <a:lnTo>
                          <a:pt x="11125" y="9301"/>
                        </a:lnTo>
                        <a:cubicBezTo>
                          <a:pt x="11095" y="10335"/>
                          <a:pt x="10304" y="11125"/>
                          <a:pt x="9301" y="1112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4252;p129"/>
                  <p:cNvSpPr/>
                  <p:nvPr/>
                </p:nvSpPr>
                <p:spPr>
                  <a:xfrm>
                    <a:off x="4887389" y="3817900"/>
                    <a:ext cx="309617" cy="62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14" h="2494" extrusionOk="0">
                        <a:moveTo>
                          <a:pt x="12736" y="2493"/>
                        </a:moveTo>
                        <a:lnTo>
                          <a:pt x="547" y="2493"/>
                        </a:lnTo>
                        <a:cubicBezTo>
                          <a:pt x="243" y="2493"/>
                          <a:pt x="0" y="2250"/>
                          <a:pt x="0" y="1946"/>
                        </a:cubicBezTo>
                        <a:lnTo>
                          <a:pt x="0" y="548"/>
                        </a:lnTo>
                        <a:cubicBezTo>
                          <a:pt x="0" y="244"/>
                          <a:pt x="243" y="1"/>
                          <a:pt x="547" y="1"/>
                        </a:cubicBezTo>
                        <a:lnTo>
                          <a:pt x="12736" y="1"/>
                        </a:lnTo>
                        <a:cubicBezTo>
                          <a:pt x="13040" y="1"/>
                          <a:pt x="13253" y="244"/>
                          <a:pt x="13253" y="548"/>
                        </a:cubicBezTo>
                        <a:lnTo>
                          <a:pt x="13253" y="1946"/>
                        </a:lnTo>
                        <a:cubicBezTo>
                          <a:pt x="13313" y="2250"/>
                          <a:pt x="13040" y="2493"/>
                          <a:pt x="12736" y="2493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4253;p129"/>
                  <p:cNvSpPr/>
                  <p:nvPr/>
                </p:nvSpPr>
                <p:spPr>
                  <a:xfrm>
                    <a:off x="4887389" y="3933400"/>
                    <a:ext cx="309617" cy="26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14" h="1065" extrusionOk="0">
                        <a:moveTo>
                          <a:pt x="12736" y="1065"/>
                        </a:moveTo>
                        <a:lnTo>
                          <a:pt x="547" y="1065"/>
                        </a:lnTo>
                        <a:cubicBezTo>
                          <a:pt x="243" y="1065"/>
                          <a:pt x="0" y="822"/>
                          <a:pt x="0" y="518"/>
                        </a:cubicBezTo>
                        <a:lnTo>
                          <a:pt x="0" y="518"/>
                        </a:lnTo>
                        <a:cubicBezTo>
                          <a:pt x="0" y="214"/>
                          <a:pt x="243" y="1"/>
                          <a:pt x="547" y="1"/>
                        </a:cubicBezTo>
                        <a:lnTo>
                          <a:pt x="12736" y="1"/>
                        </a:lnTo>
                        <a:cubicBezTo>
                          <a:pt x="13040" y="1"/>
                          <a:pt x="13253" y="214"/>
                          <a:pt x="13253" y="518"/>
                        </a:cubicBezTo>
                        <a:lnTo>
                          <a:pt x="13253" y="518"/>
                        </a:lnTo>
                        <a:cubicBezTo>
                          <a:pt x="13313" y="822"/>
                          <a:pt x="13040" y="1065"/>
                          <a:pt x="12736" y="106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4254;p129"/>
                  <p:cNvSpPr/>
                  <p:nvPr/>
                </p:nvSpPr>
                <p:spPr>
                  <a:xfrm>
                    <a:off x="4888784" y="3990400"/>
                    <a:ext cx="252387" cy="26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53" h="1065" extrusionOk="0">
                        <a:moveTo>
                          <a:pt x="10335" y="1065"/>
                        </a:moveTo>
                        <a:lnTo>
                          <a:pt x="518" y="1065"/>
                        </a:lnTo>
                        <a:cubicBezTo>
                          <a:pt x="214" y="1065"/>
                          <a:pt x="1" y="821"/>
                          <a:pt x="1" y="517"/>
                        </a:cubicBezTo>
                        <a:lnTo>
                          <a:pt x="1" y="517"/>
                        </a:lnTo>
                        <a:cubicBezTo>
                          <a:pt x="1" y="213"/>
                          <a:pt x="214" y="1"/>
                          <a:pt x="518" y="1"/>
                        </a:cubicBezTo>
                        <a:lnTo>
                          <a:pt x="10335" y="1"/>
                        </a:lnTo>
                        <a:cubicBezTo>
                          <a:pt x="10639" y="1"/>
                          <a:pt x="10852" y="213"/>
                          <a:pt x="10852" y="517"/>
                        </a:cubicBezTo>
                        <a:lnTo>
                          <a:pt x="10852" y="517"/>
                        </a:lnTo>
                        <a:cubicBezTo>
                          <a:pt x="10852" y="791"/>
                          <a:pt x="10639" y="1065"/>
                          <a:pt x="10335" y="106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12" name="Google Shape;4255;p129"/>
              <p:cNvGrpSpPr/>
              <p:nvPr/>
            </p:nvGrpSpPr>
            <p:grpSpPr>
              <a:xfrm>
                <a:off x="6637177" y="3958450"/>
                <a:ext cx="724950" cy="152000"/>
                <a:chOff x="4209938" y="4123775"/>
                <a:chExt cx="724950" cy="152000"/>
              </a:xfrm>
            </p:grpSpPr>
            <p:sp>
              <p:nvSpPr>
                <p:cNvPr id="117" name="Google Shape;4256;p129"/>
                <p:cNvSpPr/>
                <p:nvPr/>
              </p:nvSpPr>
              <p:spPr>
                <a:xfrm>
                  <a:off x="4494138" y="4123775"/>
                  <a:ext cx="152750" cy="15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0" h="6080" extrusionOk="0">
                      <a:moveTo>
                        <a:pt x="4955" y="6079"/>
                      </a:moveTo>
                      <a:lnTo>
                        <a:pt x="1095" y="6079"/>
                      </a:lnTo>
                      <a:cubicBezTo>
                        <a:pt x="487" y="6079"/>
                        <a:pt x="0" y="5593"/>
                        <a:pt x="0" y="4985"/>
                      </a:cubicBezTo>
                      <a:lnTo>
                        <a:pt x="0" y="1094"/>
                      </a:lnTo>
                      <a:cubicBezTo>
                        <a:pt x="0" y="486"/>
                        <a:pt x="487" y="0"/>
                        <a:pt x="1095" y="0"/>
                      </a:cubicBezTo>
                      <a:lnTo>
                        <a:pt x="4955" y="0"/>
                      </a:lnTo>
                      <a:cubicBezTo>
                        <a:pt x="5563" y="0"/>
                        <a:pt x="6079" y="486"/>
                        <a:pt x="6079" y="1094"/>
                      </a:cubicBezTo>
                      <a:lnTo>
                        <a:pt x="6079" y="4985"/>
                      </a:lnTo>
                      <a:cubicBezTo>
                        <a:pt x="6110" y="5593"/>
                        <a:pt x="5563" y="6079"/>
                        <a:pt x="4955" y="607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4257;p129"/>
                <p:cNvSpPr/>
                <p:nvPr/>
              </p:nvSpPr>
              <p:spPr>
                <a:xfrm>
                  <a:off x="4886988" y="4164800"/>
                  <a:ext cx="47900" cy="7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6" h="3192" extrusionOk="0">
                      <a:moveTo>
                        <a:pt x="487" y="3192"/>
                      </a:moveTo>
                      <a:cubicBezTo>
                        <a:pt x="426" y="3192"/>
                        <a:pt x="396" y="3131"/>
                        <a:pt x="305" y="3101"/>
                      </a:cubicBezTo>
                      <a:cubicBezTo>
                        <a:pt x="183" y="3010"/>
                        <a:pt x="183" y="2858"/>
                        <a:pt x="274" y="2736"/>
                      </a:cubicBezTo>
                      <a:lnTo>
                        <a:pt x="1308" y="1551"/>
                      </a:lnTo>
                      <a:lnTo>
                        <a:pt x="1308" y="1520"/>
                      </a:lnTo>
                      <a:lnTo>
                        <a:pt x="122" y="487"/>
                      </a:lnTo>
                      <a:cubicBezTo>
                        <a:pt x="1" y="365"/>
                        <a:pt x="1" y="213"/>
                        <a:pt x="62" y="92"/>
                      </a:cubicBezTo>
                      <a:cubicBezTo>
                        <a:pt x="183" y="0"/>
                        <a:pt x="335" y="0"/>
                        <a:pt x="457" y="61"/>
                      </a:cubicBezTo>
                      <a:lnTo>
                        <a:pt x="1642" y="1095"/>
                      </a:lnTo>
                      <a:cubicBezTo>
                        <a:pt x="1855" y="1277"/>
                        <a:pt x="1916" y="1672"/>
                        <a:pt x="1673" y="1885"/>
                      </a:cubicBezTo>
                      <a:lnTo>
                        <a:pt x="639" y="3070"/>
                      </a:lnTo>
                      <a:cubicBezTo>
                        <a:pt x="639" y="3162"/>
                        <a:pt x="578" y="3192"/>
                        <a:pt x="487" y="319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4258;p129"/>
                <p:cNvSpPr/>
                <p:nvPr/>
              </p:nvSpPr>
              <p:spPr>
                <a:xfrm>
                  <a:off x="4209938" y="4164800"/>
                  <a:ext cx="47125" cy="7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5" h="3192" extrusionOk="0">
                      <a:moveTo>
                        <a:pt x="1399" y="0"/>
                      </a:moveTo>
                      <a:cubicBezTo>
                        <a:pt x="1490" y="0"/>
                        <a:pt x="1520" y="31"/>
                        <a:pt x="1581" y="61"/>
                      </a:cubicBezTo>
                      <a:cubicBezTo>
                        <a:pt x="1702" y="183"/>
                        <a:pt x="1702" y="335"/>
                        <a:pt x="1642" y="456"/>
                      </a:cubicBezTo>
                      <a:lnTo>
                        <a:pt x="608" y="1642"/>
                      </a:lnTo>
                      <a:lnTo>
                        <a:pt x="608" y="1672"/>
                      </a:lnTo>
                      <a:lnTo>
                        <a:pt x="1794" y="2706"/>
                      </a:lnTo>
                      <a:cubicBezTo>
                        <a:pt x="1885" y="2797"/>
                        <a:pt x="1885" y="2949"/>
                        <a:pt x="1824" y="3070"/>
                      </a:cubicBezTo>
                      <a:cubicBezTo>
                        <a:pt x="1702" y="3192"/>
                        <a:pt x="1550" y="3192"/>
                        <a:pt x="1429" y="3101"/>
                      </a:cubicBezTo>
                      <a:lnTo>
                        <a:pt x="274" y="2098"/>
                      </a:lnTo>
                      <a:cubicBezTo>
                        <a:pt x="31" y="1885"/>
                        <a:pt x="0" y="1520"/>
                        <a:pt x="213" y="1277"/>
                      </a:cubicBezTo>
                      <a:lnTo>
                        <a:pt x="1247" y="122"/>
                      </a:lnTo>
                      <a:cubicBezTo>
                        <a:pt x="1277" y="31"/>
                        <a:pt x="1338" y="0"/>
                        <a:pt x="13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3" name="Google Shape;4259;p129"/>
              <p:cNvSpPr/>
              <p:nvPr/>
            </p:nvSpPr>
            <p:spPr>
              <a:xfrm>
                <a:off x="6692737" y="3057895"/>
                <a:ext cx="295610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610" h="9942" extrusionOk="0">
                    <a:moveTo>
                      <a:pt x="0" y="1"/>
                    </a:moveTo>
                    <a:lnTo>
                      <a:pt x="0" y="9941"/>
                    </a:lnTo>
                    <a:lnTo>
                      <a:pt x="12609" y="9941"/>
                    </a:lnTo>
                    <a:lnTo>
                      <a:pt x="126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4260;p129"/>
              <p:cNvSpPr/>
              <p:nvPr/>
            </p:nvSpPr>
            <p:spPr>
              <a:xfrm>
                <a:off x="7011753" y="3057895"/>
                <a:ext cx="294836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9942" extrusionOk="0">
                    <a:moveTo>
                      <a:pt x="1" y="1"/>
                    </a:moveTo>
                    <a:lnTo>
                      <a:pt x="1" y="9941"/>
                    </a:lnTo>
                    <a:lnTo>
                      <a:pt x="12577" y="9941"/>
                    </a:lnTo>
                    <a:lnTo>
                      <a:pt x="1257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4261;p129"/>
              <p:cNvSpPr/>
              <p:nvPr/>
            </p:nvSpPr>
            <p:spPr>
              <a:xfrm>
                <a:off x="7330019" y="3057895"/>
                <a:ext cx="294813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576" h="9942" extrusionOk="0">
                    <a:moveTo>
                      <a:pt x="0" y="1"/>
                    </a:moveTo>
                    <a:lnTo>
                      <a:pt x="0" y="9941"/>
                    </a:lnTo>
                    <a:lnTo>
                      <a:pt x="12576" y="9941"/>
                    </a:lnTo>
                    <a:lnTo>
                      <a:pt x="1257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4262;p129"/>
              <p:cNvSpPr/>
              <p:nvPr/>
            </p:nvSpPr>
            <p:spPr>
              <a:xfrm>
                <a:off x="6374471" y="3057895"/>
                <a:ext cx="294836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9942" extrusionOk="0">
                    <a:moveTo>
                      <a:pt x="1" y="1"/>
                    </a:moveTo>
                    <a:lnTo>
                      <a:pt x="1" y="9941"/>
                    </a:lnTo>
                    <a:lnTo>
                      <a:pt x="12576" y="9941"/>
                    </a:lnTo>
                    <a:lnTo>
                      <a:pt x="125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" name="Google Shape;4263;p129"/>
            <p:cNvGrpSpPr/>
            <p:nvPr/>
          </p:nvGrpSpPr>
          <p:grpSpPr>
            <a:xfrm>
              <a:off x="1507144" y="2138180"/>
              <a:ext cx="272724" cy="333371"/>
              <a:chOff x="1583800" y="3574675"/>
              <a:chExt cx="438675" cy="536225"/>
            </a:xfrm>
          </p:grpSpPr>
          <p:sp>
            <p:nvSpPr>
              <p:cNvPr id="100" name="Google Shape;4264;p129"/>
              <p:cNvSpPr/>
              <p:nvPr/>
            </p:nvSpPr>
            <p:spPr>
              <a:xfrm>
                <a:off x="1657200" y="3648050"/>
                <a:ext cx="291900" cy="194325"/>
              </a:xfrm>
              <a:custGeom>
                <a:avLst/>
                <a:gdLst/>
                <a:ahLst/>
                <a:cxnLst/>
                <a:rect l="l" t="t" r="r" b="b"/>
                <a:pathLst>
                  <a:path w="11676" h="7773" fill="none" extrusionOk="0">
                    <a:moveTo>
                      <a:pt x="0" y="7773"/>
                    </a:moveTo>
                    <a:lnTo>
                      <a:pt x="11675" y="1"/>
                    </a:lnTo>
                  </a:path>
                </a:pathLst>
              </a:custGeom>
              <a:noFill/>
              <a:ln w="48375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4265;p129"/>
              <p:cNvSpPr/>
              <p:nvPr/>
            </p:nvSpPr>
            <p:spPr>
              <a:xfrm>
                <a:off x="1657200" y="3842350"/>
                <a:ext cx="291900" cy="195175"/>
              </a:xfrm>
              <a:custGeom>
                <a:avLst/>
                <a:gdLst/>
                <a:ahLst/>
                <a:cxnLst/>
                <a:rect l="l" t="t" r="r" b="b"/>
                <a:pathLst>
                  <a:path w="11676" h="7807" fill="none" extrusionOk="0">
                    <a:moveTo>
                      <a:pt x="0" y="1"/>
                    </a:moveTo>
                    <a:lnTo>
                      <a:pt x="11675" y="7806"/>
                    </a:lnTo>
                  </a:path>
                </a:pathLst>
              </a:custGeom>
              <a:noFill/>
              <a:ln w="48375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4266;p129"/>
              <p:cNvSpPr/>
              <p:nvPr/>
            </p:nvSpPr>
            <p:spPr>
              <a:xfrm>
                <a:off x="1876500" y="3574675"/>
                <a:ext cx="145975" cy="145950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5838" extrusionOk="0">
                    <a:moveTo>
                      <a:pt x="2903" y="0"/>
                    </a:moveTo>
                    <a:cubicBezTo>
                      <a:pt x="1269" y="0"/>
                      <a:pt x="1" y="1301"/>
                      <a:pt x="1" y="2936"/>
                    </a:cubicBezTo>
                    <a:cubicBezTo>
                      <a:pt x="1" y="4570"/>
                      <a:pt x="1269" y="5838"/>
                      <a:pt x="2903" y="5838"/>
                    </a:cubicBezTo>
                    <a:cubicBezTo>
                      <a:pt x="4538" y="5838"/>
                      <a:pt x="5838" y="4570"/>
                      <a:pt x="5838" y="2936"/>
                    </a:cubicBezTo>
                    <a:cubicBezTo>
                      <a:pt x="5838" y="1334"/>
                      <a:pt x="4538" y="0"/>
                      <a:pt x="29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200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4267;p129"/>
              <p:cNvSpPr/>
              <p:nvPr/>
            </p:nvSpPr>
            <p:spPr>
              <a:xfrm>
                <a:off x="1876500" y="3964950"/>
                <a:ext cx="145975" cy="145950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5838" extrusionOk="0">
                    <a:moveTo>
                      <a:pt x="2903" y="0"/>
                    </a:moveTo>
                    <a:cubicBezTo>
                      <a:pt x="1269" y="0"/>
                      <a:pt x="1" y="1301"/>
                      <a:pt x="1" y="2902"/>
                    </a:cubicBezTo>
                    <a:cubicBezTo>
                      <a:pt x="1" y="4537"/>
                      <a:pt x="1269" y="5838"/>
                      <a:pt x="2903" y="5838"/>
                    </a:cubicBezTo>
                    <a:cubicBezTo>
                      <a:pt x="4538" y="5838"/>
                      <a:pt x="5838" y="4537"/>
                      <a:pt x="5838" y="2902"/>
                    </a:cubicBezTo>
                    <a:cubicBezTo>
                      <a:pt x="5838" y="1301"/>
                      <a:pt x="4538" y="0"/>
                      <a:pt x="29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200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4268;p129"/>
              <p:cNvSpPr/>
              <p:nvPr/>
            </p:nvSpPr>
            <p:spPr>
              <a:xfrm>
                <a:off x="1583800" y="3769800"/>
                <a:ext cx="14680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5872" h="5839" extrusionOk="0">
                    <a:moveTo>
                      <a:pt x="2936" y="1"/>
                    </a:moveTo>
                    <a:cubicBezTo>
                      <a:pt x="1302" y="1"/>
                      <a:pt x="1" y="1302"/>
                      <a:pt x="1" y="2936"/>
                    </a:cubicBezTo>
                    <a:cubicBezTo>
                      <a:pt x="1" y="4537"/>
                      <a:pt x="1302" y="5838"/>
                      <a:pt x="2936" y="5838"/>
                    </a:cubicBezTo>
                    <a:cubicBezTo>
                      <a:pt x="4571" y="5838"/>
                      <a:pt x="5871" y="4537"/>
                      <a:pt x="5871" y="2936"/>
                    </a:cubicBezTo>
                    <a:cubicBezTo>
                      <a:pt x="5871" y="1335"/>
                      <a:pt x="4571" y="1"/>
                      <a:pt x="29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200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4269;p129"/>
            <p:cNvGrpSpPr/>
            <p:nvPr/>
          </p:nvGrpSpPr>
          <p:grpSpPr>
            <a:xfrm>
              <a:off x="1350086" y="2578892"/>
              <a:ext cx="518980" cy="513804"/>
              <a:chOff x="1529600" y="2601475"/>
              <a:chExt cx="834775" cy="826450"/>
            </a:xfrm>
          </p:grpSpPr>
          <p:sp>
            <p:nvSpPr>
              <p:cNvPr id="93" name="Google Shape;4270;p129"/>
              <p:cNvSpPr/>
              <p:nvPr/>
            </p:nvSpPr>
            <p:spPr>
              <a:xfrm>
                <a:off x="1529600" y="2601475"/>
                <a:ext cx="834775" cy="643825"/>
              </a:xfrm>
              <a:custGeom>
                <a:avLst/>
                <a:gdLst/>
                <a:ahLst/>
                <a:cxnLst/>
                <a:rect l="l" t="t" r="r" b="b"/>
                <a:pathLst>
                  <a:path w="33391" h="25753" extrusionOk="0">
                    <a:moveTo>
                      <a:pt x="3770" y="0"/>
                    </a:moveTo>
                    <a:cubicBezTo>
                      <a:pt x="1668" y="0"/>
                      <a:pt x="0" y="1668"/>
                      <a:pt x="0" y="3736"/>
                    </a:cubicBezTo>
                    <a:lnTo>
                      <a:pt x="0" y="22016"/>
                    </a:lnTo>
                    <a:cubicBezTo>
                      <a:pt x="0" y="24084"/>
                      <a:pt x="1668" y="25752"/>
                      <a:pt x="3770" y="25752"/>
                    </a:cubicBezTo>
                    <a:lnTo>
                      <a:pt x="29622" y="25752"/>
                    </a:lnTo>
                    <a:cubicBezTo>
                      <a:pt x="31723" y="25752"/>
                      <a:pt x="33391" y="24084"/>
                      <a:pt x="33391" y="22016"/>
                    </a:cubicBezTo>
                    <a:lnTo>
                      <a:pt x="33391" y="3736"/>
                    </a:lnTo>
                    <a:cubicBezTo>
                      <a:pt x="33391" y="1668"/>
                      <a:pt x="31723" y="0"/>
                      <a:pt x="29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4271;p129"/>
              <p:cNvSpPr/>
              <p:nvPr/>
            </p:nvSpPr>
            <p:spPr>
              <a:xfrm>
                <a:off x="2036625" y="3193550"/>
                <a:ext cx="225175" cy="234375"/>
              </a:xfrm>
              <a:custGeom>
                <a:avLst/>
                <a:gdLst/>
                <a:ahLst/>
                <a:cxnLst/>
                <a:rect l="l" t="t" r="r" b="b"/>
                <a:pathLst>
                  <a:path w="9007" h="9375" extrusionOk="0">
                    <a:moveTo>
                      <a:pt x="9007" y="1"/>
                    </a:moveTo>
                    <a:lnTo>
                      <a:pt x="1" y="335"/>
                    </a:lnTo>
                    <a:lnTo>
                      <a:pt x="9007" y="9374"/>
                    </a:lnTo>
                    <a:lnTo>
                      <a:pt x="90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4272;p129"/>
              <p:cNvSpPr/>
              <p:nvPr/>
            </p:nvSpPr>
            <p:spPr>
              <a:xfrm>
                <a:off x="1718075" y="2764925"/>
                <a:ext cx="458675" cy="316925"/>
              </a:xfrm>
              <a:custGeom>
                <a:avLst/>
                <a:gdLst/>
                <a:ahLst/>
                <a:cxnLst/>
                <a:rect l="l" t="t" r="r" b="b"/>
                <a:pathLst>
                  <a:path w="18347" h="12677" extrusionOk="0">
                    <a:moveTo>
                      <a:pt x="17012" y="1335"/>
                    </a:moveTo>
                    <a:lnTo>
                      <a:pt x="17012" y="11342"/>
                    </a:lnTo>
                    <a:lnTo>
                      <a:pt x="1334" y="11342"/>
                    </a:lnTo>
                    <a:lnTo>
                      <a:pt x="1334" y="1335"/>
                    </a:lnTo>
                    <a:close/>
                    <a:moveTo>
                      <a:pt x="667" y="0"/>
                    </a:moveTo>
                    <a:cubicBezTo>
                      <a:pt x="267" y="0"/>
                      <a:pt x="0" y="301"/>
                      <a:pt x="0" y="667"/>
                    </a:cubicBezTo>
                    <a:lnTo>
                      <a:pt x="0" y="12009"/>
                    </a:lnTo>
                    <a:cubicBezTo>
                      <a:pt x="0" y="12376"/>
                      <a:pt x="267" y="12676"/>
                      <a:pt x="667" y="12676"/>
                    </a:cubicBezTo>
                    <a:lnTo>
                      <a:pt x="17679" y="12676"/>
                    </a:lnTo>
                    <a:cubicBezTo>
                      <a:pt x="18013" y="12676"/>
                      <a:pt x="18347" y="12376"/>
                      <a:pt x="18347" y="12009"/>
                    </a:cubicBezTo>
                    <a:lnTo>
                      <a:pt x="18347" y="667"/>
                    </a:lnTo>
                    <a:cubicBezTo>
                      <a:pt x="18347" y="301"/>
                      <a:pt x="18046" y="0"/>
                      <a:pt x="1767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4273;p129"/>
              <p:cNvSpPr/>
              <p:nvPr/>
            </p:nvSpPr>
            <p:spPr>
              <a:xfrm>
                <a:off x="1715575" y="2764800"/>
                <a:ext cx="251025" cy="224475"/>
              </a:xfrm>
              <a:custGeom>
                <a:avLst/>
                <a:gdLst/>
                <a:ahLst/>
                <a:cxnLst/>
                <a:rect l="l" t="t" r="r" b="b"/>
                <a:pathLst>
                  <a:path w="10041" h="8979" extrusionOk="0">
                    <a:moveTo>
                      <a:pt x="738" y="1"/>
                    </a:moveTo>
                    <a:cubicBezTo>
                      <a:pt x="562" y="1"/>
                      <a:pt x="388" y="68"/>
                      <a:pt x="267" y="205"/>
                    </a:cubicBezTo>
                    <a:cubicBezTo>
                      <a:pt x="0" y="506"/>
                      <a:pt x="0" y="939"/>
                      <a:pt x="300" y="1173"/>
                    </a:cubicBezTo>
                    <a:lnTo>
                      <a:pt x="8840" y="8812"/>
                    </a:lnTo>
                    <a:cubicBezTo>
                      <a:pt x="8973" y="8912"/>
                      <a:pt x="9140" y="8978"/>
                      <a:pt x="9307" y="8978"/>
                    </a:cubicBezTo>
                    <a:cubicBezTo>
                      <a:pt x="9473" y="8978"/>
                      <a:pt x="9674" y="8878"/>
                      <a:pt x="9807" y="8712"/>
                    </a:cubicBezTo>
                    <a:cubicBezTo>
                      <a:pt x="10041" y="8445"/>
                      <a:pt x="10041" y="8011"/>
                      <a:pt x="9774" y="7778"/>
                    </a:cubicBezTo>
                    <a:lnTo>
                      <a:pt x="1201" y="172"/>
                    </a:lnTo>
                    <a:cubicBezTo>
                      <a:pt x="1072" y="59"/>
                      <a:pt x="904" y="1"/>
                      <a:pt x="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4274;p129"/>
              <p:cNvSpPr/>
              <p:nvPr/>
            </p:nvSpPr>
            <p:spPr>
              <a:xfrm>
                <a:off x="1929050" y="2764775"/>
                <a:ext cx="249375" cy="224500"/>
              </a:xfrm>
              <a:custGeom>
                <a:avLst/>
                <a:gdLst/>
                <a:ahLst/>
                <a:cxnLst/>
                <a:rect l="l" t="t" r="r" b="b"/>
                <a:pathLst>
                  <a:path w="9975" h="8980" extrusionOk="0">
                    <a:moveTo>
                      <a:pt x="9216" y="0"/>
                    </a:moveTo>
                    <a:cubicBezTo>
                      <a:pt x="9064" y="0"/>
                      <a:pt x="8909" y="53"/>
                      <a:pt x="8773" y="173"/>
                    </a:cubicBezTo>
                    <a:lnTo>
                      <a:pt x="301" y="7812"/>
                    </a:lnTo>
                    <a:cubicBezTo>
                      <a:pt x="67" y="8045"/>
                      <a:pt x="0" y="8479"/>
                      <a:pt x="267" y="8746"/>
                    </a:cubicBezTo>
                    <a:cubicBezTo>
                      <a:pt x="401" y="8879"/>
                      <a:pt x="601" y="8979"/>
                      <a:pt x="768" y="8979"/>
                    </a:cubicBezTo>
                    <a:cubicBezTo>
                      <a:pt x="934" y="8979"/>
                      <a:pt x="1101" y="8879"/>
                      <a:pt x="1235" y="8813"/>
                    </a:cubicBezTo>
                    <a:lnTo>
                      <a:pt x="9674" y="1174"/>
                    </a:lnTo>
                    <a:cubicBezTo>
                      <a:pt x="9941" y="907"/>
                      <a:pt x="9974" y="507"/>
                      <a:pt x="9707" y="206"/>
                    </a:cubicBezTo>
                    <a:cubicBezTo>
                      <a:pt x="9579" y="78"/>
                      <a:pt x="9401" y="0"/>
                      <a:pt x="9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4275;p129"/>
              <p:cNvSpPr/>
              <p:nvPr/>
            </p:nvSpPr>
            <p:spPr>
              <a:xfrm>
                <a:off x="1715575" y="2902400"/>
                <a:ext cx="191825" cy="179450"/>
              </a:xfrm>
              <a:custGeom>
                <a:avLst/>
                <a:gdLst/>
                <a:ahLst/>
                <a:cxnLst/>
                <a:rect l="l" t="t" r="r" b="b"/>
                <a:pathLst>
                  <a:path w="7673" h="7178" extrusionOk="0">
                    <a:moveTo>
                      <a:pt x="6925" y="1"/>
                    </a:moveTo>
                    <a:cubicBezTo>
                      <a:pt x="6752" y="1"/>
                      <a:pt x="6584" y="59"/>
                      <a:pt x="6471" y="172"/>
                    </a:cubicBezTo>
                    <a:lnTo>
                      <a:pt x="300" y="6010"/>
                    </a:lnTo>
                    <a:cubicBezTo>
                      <a:pt x="0" y="6276"/>
                      <a:pt x="0" y="6710"/>
                      <a:pt x="267" y="6977"/>
                    </a:cubicBezTo>
                    <a:cubicBezTo>
                      <a:pt x="367" y="7110"/>
                      <a:pt x="600" y="7177"/>
                      <a:pt x="767" y="7177"/>
                    </a:cubicBezTo>
                    <a:cubicBezTo>
                      <a:pt x="934" y="7177"/>
                      <a:pt x="1101" y="7110"/>
                      <a:pt x="1201" y="7010"/>
                    </a:cubicBezTo>
                    <a:lnTo>
                      <a:pt x="7372" y="1173"/>
                    </a:lnTo>
                    <a:cubicBezTo>
                      <a:pt x="7672" y="939"/>
                      <a:pt x="7672" y="472"/>
                      <a:pt x="7439" y="205"/>
                    </a:cubicBezTo>
                    <a:cubicBezTo>
                      <a:pt x="7301" y="68"/>
                      <a:pt x="7109" y="1"/>
                      <a:pt x="69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4276;p129"/>
              <p:cNvSpPr/>
              <p:nvPr/>
            </p:nvSpPr>
            <p:spPr>
              <a:xfrm>
                <a:off x="1991600" y="2900025"/>
                <a:ext cx="185975" cy="181825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7273" extrusionOk="0">
                    <a:moveTo>
                      <a:pt x="726" y="0"/>
                    </a:moveTo>
                    <a:cubicBezTo>
                      <a:pt x="551" y="0"/>
                      <a:pt x="384" y="67"/>
                      <a:pt x="267" y="200"/>
                    </a:cubicBezTo>
                    <a:cubicBezTo>
                      <a:pt x="0" y="467"/>
                      <a:pt x="0" y="901"/>
                      <a:pt x="267" y="1134"/>
                    </a:cubicBezTo>
                    <a:lnTo>
                      <a:pt x="6271" y="7072"/>
                    </a:lnTo>
                    <a:cubicBezTo>
                      <a:pt x="6405" y="7205"/>
                      <a:pt x="6572" y="7272"/>
                      <a:pt x="6738" y="7272"/>
                    </a:cubicBezTo>
                    <a:cubicBezTo>
                      <a:pt x="6905" y="7272"/>
                      <a:pt x="7072" y="7205"/>
                      <a:pt x="7172" y="7072"/>
                    </a:cubicBezTo>
                    <a:cubicBezTo>
                      <a:pt x="7439" y="6772"/>
                      <a:pt x="7439" y="6371"/>
                      <a:pt x="7172" y="6105"/>
                    </a:cubicBezTo>
                    <a:lnTo>
                      <a:pt x="1234" y="200"/>
                    </a:lnTo>
                    <a:cubicBezTo>
                      <a:pt x="1084" y="67"/>
                      <a:pt x="901" y="0"/>
                      <a:pt x="7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" name="Google Shape;4277;p129"/>
            <p:cNvGrpSpPr/>
            <p:nvPr/>
          </p:nvGrpSpPr>
          <p:grpSpPr>
            <a:xfrm>
              <a:off x="3752861" y="2617837"/>
              <a:ext cx="466632" cy="466632"/>
              <a:chOff x="5227225" y="2298750"/>
              <a:chExt cx="750575" cy="750575"/>
            </a:xfrm>
          </p:grpSpPr>
          <p:sp>
            <p:nvSpPr>
              <p:cNvPr id="90" name="Google Shape;4278;p129"/>
              <p:cNvSpPr/>
              <p:nvPr/>
            </p:nvSpPr>
            <p:spPr>
              <a:xfrm>
                <a:off x="5227225" y="2298750"/>
                <a:ext cx="750575" cy="750575"/>
              </a:xfrm>
              <a:custGeom>
                <a:avLst/>
                <a:gdLst/>
                <a:ahLst/>
                <a:cxnLst/>
                <a:rect l="l" t="t" r="r" b="b"/>
                <a:pathLst>
                  <a:path w="30023" h="30023" extrusionOk="0">
                    <a:moveTo>
                      <a:pt x="15012" y="1"/>
                    </a:moveTo>
                    <a:cubicBezTo>
                      <a:pt x="6739" y="1"/>
                      <a:pt x="1" y="6739"/>
                      <a:pt x="1" y="15011"/>
                    </a:cubicBezTo>
                    <a:cubicBezTo>
                      <a:pt x="1" y="23317"/>
                      <a:pt x="6739" y="30022"/>
                      <a:pt x="15012" y="30022"/>
                    </a:cubicBezTo>
                    <a:cubicBezTo>
                      <a:pt x="23318" y="30022"/>
                      <a:pt x="30022" y="23317"/>
                      <a:pt x="30022" y="15011"/>
                    </a:cubicBezTo>
                    <a:cubicBezTo>
                      <a:pt x="30022" y="6739"/>
                      <a:pt x="23318" y="1"/>
                      <a:pt x="150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4279;p129"/>
              <p:cNvSpPr/>
              <p:nvPr/>
            </p:nvSpPr>
            <p:spPr>
              <a:xfrm>
                <a:off x="5350650" y="2500575"/>
                <a:ext cx="475375" cy="446175"/>
              </a:xfrm>
              <a:custGeom>
                <a:avLst/>
                <a:gdLst/>
                <a:ahLst/>
                <a:cxnLst/>
                <a:rect l="l" t="t" r="r" b="b"/>
                <a:pathLst>
                  <a:path w="19015" h="17847" fill="none" extrusionOk="0">
                    <a:moveTo>
                      <a:pt x="1" y="5070"/>
                    </a:moveTo>
                    <a:cubicBezTo>
                      <a:pt x="6339" y="3369"/>
                      <a:pt x="12677" y="1701"/>
                      <a:pt x="19014" y="0"/>
                    </a:cubicBezTo>
                    <a:cubicBezTo>
                      <a:pt x="16246" y="5938"/>
                      <a:pt x="13477" y="11875"/>
                      <a:pt x="10708" y="17846"/>
                    </a:cubicBezTo>
                    <a:lnTo>
                      <a:pt x="8474" y="8873"/>
                    </a:lnTo>
                    <a:close/>
                  </a:path>
                </a:pathLst>
              </a:custGeom>
              <a:noFill/>
              <a:ln w="31700" cap="flat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4280;p129"/>
              <p:cNvSpPr/>
              <p:nvPr/>
            </p:nvSpPr>
            <p:spPr>
              <a:xfrm>
                <a:off x="5561650" y="2500575"/>
                <a:ext cx="264375" cy="220175"/>
              </a:xfrm>
              <a:custGeom>
                <a:avLst/>
                <a:gdLst/>
                <a:ahLst/>
                <a:cxnLst/>
                <a:rect l="l" t="t" r="r" b="b"/>
                <a:pathLst>
                  <a:path w="10575" h="8807" fill="none" extrusionOk="0">
                    <a:moveTo>
                      <a:pt x="10574" y="0"/>
                    </a:moveTo>
                    <a:lnTo>
                      <a:pt x="0" y="8806"/>
                    </a:lnTo>
                  </a:path>
                </a:pathLst>
              </a:custGeom>
              <a:noFill/>
              <a:ln w="31700" cap="flat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" name="Google Shape;4281;p129"/>
            <p:cNvGrpSpPr/>
            <p:nvPr/>
          </p:nvGrpSpPr>
          <p:grpSpPr>
            <a:xfrm>
              <a:off x="1642735" y="3398003"/>
              <a:ext cx="544392" cy="544392"/>
              <a:chOff x="1773950" y="1460650"/>
              <a:chExt cx="875650" cy="875650"/>
            </a:xfrm>
          </p:grpSpPr>
          <p:sp>
            <p:nvSpPr>
              <p:cNvPr id="85" name="Google Shape;4282;p129"/>
              <p:cNvSpPr/>
              <p:nvPr/>
            </p:nvSpPr>
            <p:spPr>
              <a:xfrm>
                <a:off x="1773950" y="1460650"/>
                <a:ext cx="875650" cy="875650"/>
              </a:xfrm>
              <a:custGeom>
                <a:avLst/>
                <a:gdLst/>
                <a:ahLst/>
                <a:cxnLst/>
                <a:rect l="l" t="t" r="r" b="b"/>
                <a:pathLst>
                  <a:path w="35026" h="35026" extrusionOk="0">
                    <a:moveTo>
                      <a:pt x="17513" y="1"/>
                    </a:moveTo>
                    <a:cubicBezTo>
                      <a:pt x="7839" y="1"/>
                      <a:pt x="0" y="7840"/>
                      <a:pt x="0" y="17513"/>
                    </a:cubicBezTo>
                    <a:cubicBezTo>
                      <a:pt x="0" y="27187"/>
                      <a:pt x="7839" y="35026"/>
                      <a:pt x="17513" y="35026"/>
                    </a:cubicBezTo>
                    <a:cubicBezTo>
                      <a:pt x="27186" y="35026"/>
                      <a:pt x="35025" y="27187"/>
                      <a:pt x="35025" y="17513"/>
                    </a:cubicBezTo>
                    <a:cubicBezTo>
                      <a:pt x="35025" y="7840"/>
                      <a:pt x="27186" y="1"/>
                      <a:pt x="175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4283;p129"/>
              <p:cNvSpPr/>
              <p:nvPr/>
            </p:nvSpPr>
            <p:spPr>
              <a:xfrm>
                <a:off x="2140875" y="1993525"/>
                <a:ext cx="141775" cy="129300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172" extrusionOk="0">
                    <a:moveTo>
                      <a:pt x="2836" y="1"/>
                    </a:moveTo>
                    <a:cubicBezTo>
                      <a:pt x="1268" y="1"/>
                      <a:pt x="0" y="1168"/>
                      <a:pt x="0" y="2603"/>
                    </a:cubicBezTo>
                    <a:cubicBezTo>
                      <a:pt x="0" y="4004"/>
                      <a:pt x="1301" y="5171"/>
                      <a:pt x="2836" y="5171"/>
                    </a:cubicBezTo>
                    <a:cubicBezTo>
                      <a:pt x="4437" y="5171"/>
                      <a:pt x="5671" y="4004"/>
                      <a:pt x="5671" y="2603"/>
                    </a:cubicBezTo>
                    <a:cubicBezTo>
                      <a:pt x="5671" y="1168"/>
                      <a:pt x="4370" y="1"/>
                      <a:pt x="28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4284;p129"/>
              <p:cNvSpPr/>
              <p:nvPr/>
            </p:nvSpPr>
            <p:spPr>
              <a:xfrm>
                <a:off x="2069975" y="1877025"/>
                <a:ext cx="282725" cy="98200"/>
              </a:xfrm>
              <a:custGeom>
                <a:avLst/>
                <a:gdLst/>
                <a:ahLst/>
                <a:cxnLst/>
                <a:rect l="l" t="t" r="r" b="b"/>
                <a:pathLst>
                  <a:path w="11309" h="3928" extrusionOk="0">
                    <a:moveTo>
                      <a:pt x="5776" y="1"/>
                    </a:moveTo>
                    <a:cubicBezTo>
                      <a:pt x="3571" y="1"/>
                      <a:pt x="1669" y="893"/>
                      <a:pt x="668" y="1659"/>
                    </a:cubicBezTo>
                    <a:cubicBezTo>
                      <a:pt x="134" y="2092"/>
                      <a:pt x="1" y="2860"/>
                      <a:pt x="434" y="3427"/>
                    </a:cubicBezTo>
                    <a:cubicBezTo>
                      <a:pt x="672" y="3743"/>
                      <a:pt x="1050" y="3919"/>
                      <a:pt x="1430" y="3919"/>
                    </a:cubicBezTo>
                    <a:cubicBezTo>
                      <a:pt x="1691" y="3919"/>
                      <a:pt x="1952" y="3837"/>
                      <a:pt x="2169" y="3660"/>
                    </a:cubicBezTo>
                    <a:cubicBezTo>
                      <a:pt x="2191" y="3638"/>
                      <a:pt x="3745" y="2511"/>
                      <a:pt x="5803" y="2511"/>
                    </a:cubicBezTo>
                    <a:cubicBezTo>
                      <a:pt x="6842" y="2511"/>
                      <a:pt x="8010" y="2798"/>
                      <a:pt x="9174" y="3660"/>
                    </a:cubicBezTo>
                    <a:cubicBezTo>
                      <a:pt x="9441" y="3827"/>
                      <a:pt x="9674" y="3927"/>
                      <a:pt x="9941" y="3927"/>
                    </a:cubicBezTo>
                    <a:cubicBezTo>
                      <a:pt x="10308" y="3927"/>
                      <a:pt x="10675" y="3760"/>
                      <a:pt x="10875" y="3427"/>
                    </a:cubicBezTo>
                    <a:cubicBezTo>
                      <a:pt x="11309" y="2826"/>
                      <a:pt x="11175" y="2092"/>
                      <a:pt x="10642" y="1659"/>
                    </a:cubicBezTo>
                    <a:cubicBezTo>
                      <a:pt x="9008" y="437"/>
                      <a:pt x="7318" y="1"/>
                      <a:pt x="57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4285;p129"/>
              <p:cNvSpPr/>
              <p:nvPr/>
            </p:nvSpPr>
            <p:spPr>
              <a:xfrm>
                <a:off x="2003275" y="1777550"/>
                <a:ext cx="414475" cy="118450"/>
              </a:xfrm>
              <a:custGeom>
                <a:avLst/>
                <a:gdLst/>
                <a:ahLst/>
                <a:cxnLst/>
                <a:rect l="l" t="t" r="r" b="b"/>
                <a:pathLst>
                  <a:path w="16579" h="4738" extrusionOk="0">
                    <a:moveTo>
                      <a:pt x="8611" y="0"/>
                    </a:moveTo>
                    <a:cubicBezTo>
                      <a:pt x="4126" y="0"/>
                      <a:pt x="734" y="2447"/>
                      <a:pt x="667" y="2469"/>
                    </a:cubicBezTo>
                    <a:cubicBezTo>
                      <a:pt x="134" y="2836"/>
                      <a:pt x="0" y="3636"/>
                      <a:pt x="434" y="4170"/>
                    </a:cubicBezTo>
                    <a:cubicBezTo>
                      <a:pt x="655" y="4533"/>
                      <a:pt x="1035" y="4725"/>
                      <a:pt x="1419" y="4725"/>
                    </a:cubicBezTo>
                    <a:cubicBezTo>
                      <a:pt x="1670" y="4725"/>
                      <a:pt x="1924" y="4642"/>
                      <a:pt x="2135" y="4470"/>
                    </a:cubicBezTo>
                    <a:cubicBezTo>
                      <a:pt x="2289" y="4360"/>
                      <a:pt x="4989" y="2446"/>
                      <a:pt x="8544" y="2446"/>
                    </a:cubicBezTo>
                    <a:cubicBezTo>
                      <a:pt x="10373" y="2446"/>
                      <a:pt x="12427" y="2952"/>
                      <a:pt x="14477" y="4470"/>
                    </a:cubicBezTo>
                    <a:cubicBezTo>
                      <a:pt x="14711" y="4637"/>
                      <a:pt x="14978" y="4737"/>
                      <a:pt x="15211" y="4737"/>
                    </a:cubicBezTo>
                    <a:cubicBezTo>
                      <a:pt x="15611" y="4737"/>
                      <a:pt x="15978" y="4504"/>
                      <a:pt x="16178" y="4170"/>
                    </a:cubicBezTo>
                    <a:cubicBezTo>
                      <a:pt x="16579" y="3636"/>
                      <a:pt x="16479" y="2902"/>
                      <a:pt x="15912" y="2469"/>
                    </a:cubicBezTo>
                    <a:cubicBezTo>
                      <a:pt x="13391" y="618"/>
                      <a:pt x="10863" y="0"/>
                      <a:pt x="86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4286;p129"/>
              <p:cNvSpPr/>
              <p:nvPr/>
            </p:nvSpPr>
            <p:spPr>
              <a:xfrm>
                <a:off x="1939050" y="1674600"/>
                <a:ext cx="545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5775" extrusionOk="0">
                    <a:moveTo>
                      <a:pt x="11314" y="1"/>
                    </a:moveTo>
                    <a:cubicBezTo>
                      <a:pt x="5257" y="1"/>
                      <a:pt x="668" y="3485"/>
                      <a:pt x="601" y="3551"/>
                    </a:cubicBezTo>
                    <a:cubicBezTo>
                      <a:pt x="67" y="3952"/>
                      <a:pt x="1" y="4752"/>
                      <a:pt x="401" y="5286"/>
                    </a:cubicBezTo>
                    <a:cubicBezTo>
                      <a:pt x="652" y="5614"/>
                      <a:pt x="1013" y="5774"/>
                      <a:pt x="1384" y="5774"/>
                    </a:cubicBezTo>
                    <a:cubicBezTo>
                      <a:pt x="1654" y="5774"/>
                      <a:pt x="1930" y="5688"/>
                      <a:pt x="2169" y="5519"/>
                    </a:cubicBezTo>
                    <a:cubicBezTo>
                      <a:pt x="2213" y="5453"/>
                      <a:pt x="6113" y="2487"/>
                      <a:pt x="11268" y="2487"/>
                    </a:cubicBezTo>
                    <a:cubicBezTo>
                      <a:pt x="13875" y="2487"/>
                      <a:pt x="16802" y="3246"/>
                      <a:pt x="19715" y="5519"/>
                    </a:cubicBezTo>
                    <a:cubicBezTo>
                      <a:pt x="19915" y="5686"/>
                      <a:pt x="20215" y="5753"/>
                      <a:pt x="20449" y="5753"/>
                    </a:cubicBezTo>
                    <a:cubicBezTo>
                      <a:pt x="20849" y="5753"/>
                      <a:pt x="21183" y="5586"/>
                      <a:pt x="21416" y="5286"/>
                    </a:cubicBezTo>
                    <a:cubicBezTo>
                      <a:pt x="21816" y="4752"/>
                      <a:pt x="21750" y="3952"/>
                      <a:pt x="21216" y="3551"/>
                    </a:cubicBezTo>
                    <a:cubicBezTo>
                      <a:pt x="17803" y="888"/>
                      <a:pt x="14372" y="1"/>
                      <a:pt x="113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" name="Google Shape;4287;p129"/>
            <p:cNvGrpSpPr/>
            <p:nvPr/>
          </p:nvGrpSpPr>
          <p:grpSpPr>
            <a:xfrm>
              <a:off x="3318398" y="1253123"/>
              <a:ext cx="387816" cy="387304"/>
              <a:chOff x="4239025" y="645900"/>
              <a:chExt cx="623800" cy="622975"/>
            </a:xfrm>
          </p:grpSpPr>
          <p:sp>
            <p:nvSpPr>
              <p:cNvPr id="82" name="Google Shape;4288;p129"/>
              <p:cNvSpPr/>
              <p:nvPr/>
            </p:nvSpPr>
            <p:spPr>
              <a:xfrm>
                <a:off x="4239025" y="645900"/>
                <a:ext cx="623800" cy="622975"/>
              </a:xfrm>
              <a:custGeom>
                <a:avLst/>
                <a:gdLst/>
                <a:ahLst/>
                <a:cxnLst/>
                <a:rect l="l" t="t" r="r" b="b"/>
                <a:pathLst>
                  <a:path w="24952" h="24919" extrusionOk="0">
                    <a:moveTo>
                      <a:pt x="12476" y="1"/>
                    </a:moveTo>
                    <a:cubicBezTo>
                      <a:pt x="5605" y="1"/>
                      <a:pt x="1" y="5571"/>
                      <a:pt x="1" y="12476"/>
                    </a:cubicBezTo>
                    <a:cubicBezTo>
                      <a:pt x="1" y="19348"/>
                      <a:pt x="5605" y="24919"/>
                      <a:pt x="12476" y="24919"/>
                    </a:cubicBezTo>
                    <a:cubicBezTo>
                      <a:pt x="19348" y="24919"/>
                      <a:pt x="24952" y="19348"/>
                      <a:pt x="24952" y="12476"/>
                    </a:cubicBezTo>
                    <a:cubicBezTo>
                      <a:pt x="24952" y="5571"/>
                      <a:pt x="19348" y="1"/>
                      <a:pt x="124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4289;p129"/>
              <p:cNvSpPr/>
              <p:nvPr/>
            </p:nvSpPr>
            <p:spPr>
              <a:xfrm>
                <a:off x="4470875" y="847925"/>
                <a:ext cx="195150" cy="219150"/>
              </a:xfrm>
              <a:custGeom>
                <a:avLst/>
                <a:gdLst/>
                <a:ahLst/>
                <a:cxnLst/>
                <a:rect l="l" t="t" r="r" b="b"/>
                <a:pathLst>
                  <a:path w="7806" h="8766" extrusionOk="0">
                    <a:moveTo>
                      <a:pt x="830" y="0"/>
                    </a:moveTo>
                    <a:cubicBezTo>
                      <a:pt x="684" y="0"/>
                      <a:pt x="534" y="42"/>
                      <a:pt x="400" y="126"/>
                    </a:cubicBezTo>
                    <a:cubicBezTo>
                      <a:pt x="167" y="259"/>
                      <a:pt x="0" y="559"/>
                      <a:pt x="0" y="826"/>
                    </a:cubicBezTo>
                    <a:lnTo>
                      <a:pt x="0" y="7931"/>
                    </a:lnTo>
                    <a:cubicBezTo>
                      <a:pt x="0" y="8231"/>
                      <a:pt x="167" y="8465"/>
                      <a:pt x="400" y="8632"/>
                    </a:cubicBezTo>
                    <a:cubicBezTo>
                      <a:pt x="534" y="8732"/>
                      <a:pt x="701" y="8765"/>
                      <a:pt x="834" y="8765"/>
                    </a:cubicBezTo>
                    <a:cubicBezTo>
                      <a:pt x="1001" y="8765"/>
                      <a:pt x="1101" y="8732"/>
                      <a:pt x="1234" y="8632"/>
                    </a:cubicBezTo>
                    <a:lnTo>
                      <a:pt x="7372" y="5096"/>
                    </a:lnTo>
                    <a:cubicBezTo>
                      <a:pt x="7639" y="4962"/>
                      <a:pt x="7806" y="4662"/>
                      <a:pt x="7806" y="4395"/>
                    </a:cubicBezTo>
                    <a:cubicBezTo>
                      <a:pt x="7806" y="4095"/>
                      <a:pt x="7639" y="3828"/>
                      <a:pt x="7372" y="3661"/>
                    </a:cubicBezTo>
                    <a:lnTo>
                      <a:pt x="1234" y="126"/>
                    </a:lnTo>
                    <a:cubicBezTo>
                      <a:pt x="1118" y="42"/>
                      <a:pt x="976" y="0"/>
                      <a:pt x="8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4290;p129"/>
              <p:cNvSpPr/>
              <p:nvPr/>
            </p:nvSpPr>
            <p:spPr>
              <a:xfrm>
                <a:off x="4342450" y="754325"/>
                <a:ext cx="415300" cy="406150"/>
              </a:xfrm>
              <a:custGeom>
                <a:avLst/>
                <a:gdLst/>
                <a:ahLst/>
                <a:cxnLst/>
                <a:rect l="l" t="t" r="r" b="b"/>
                <a:pathLst>
                  <a:path w="16612" h="16246" extrusionOk="0">
                    <a:moveTo>
                      <a:pt x="8306" y="1301"/>
                    </a:moveTo>
                    <a:cubicBezTo>
                      <a:pt x="12175" y="1301"/>
                      <a:pt x="15311" y="4370"/>
                      <a:pt x="15278" y="8139"/>
                    </a:cubicBezTo>
                    <a:cubicBezTo>
                      <a:pt x="15278" y="11909"/>
                      <a:pt x="12142" y="14978"/>
                      <a:pt x="8306" y="14978"/>
                    </a:cubicBezTo>
                    <a:cubicBezTo>
                      <a:pt x="4470" y="14978"/>
                      <a:pt x="1334" y="11875"/>
                      <a:pt x="1334" y="8139"/>
                    </a:cubicBezTo>
                    <a:cubicBezTo>
                      <a:pt x="1334" y="4337"/>
                      <a:pt x="4470" y="1301"/>
                      <a:pt x="8306" y="1301"/>
                    </a:cubicBezTo>
                    <a:close/>
                    <a:moveTo>
                      <a:pt x="8306" y="0"/>
                    </a:moveTo>
                    <a:cubicBezTo>
                      <a:pt x="3703" y="0"/>
                      <a:pt x="0" y="3636"/>
                      <a:pt x="0" y="8139"/>
                    </a:cubicBezTo>
                    <a:cubicBezTo>
                      <a:pt x="0" y="12642"/>
                      <a:pt x="3703" y="16245"/>
                      <a:pt x="8306" y="16245"/>
                    </a:cubicBezTo>
                    <a:cubicBezTo>
                      <a:pt x="12876" y="16245"/>
                      <a:pt x="16612" y="12642"/>
                      <a:pt x="16612" y="8139"/>
                    </a:cubicBezTo>
                    <a:cubicBezTo>
                      <a:pt x="16612" y="3669"/>
                      <a:pt x="12876" y="0"/>
                      <a:pt x="83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oogle Shape;4291;p129"/>
            <p:cNvGrpSpPr/>
            <p:nvPr/>
          </p:nvGrpSpPr>
          <p:grpSpPr>
            <a:xfrm>
              <a:off x="3559719" y="1845299"/>
              <a:ext cx="699925" cy="556841"/>
              <a:chOff x="4937025" y="1318050"/>
              <a:chExt cx="1125825" cy="895675"/>
            </a:xfrm>
          </p:grpSpPr>
          <p:sp>
            <p:nvSpPr>
              <p:cNvPr id="71" name="Google Shape;4292;p129"/>
              <p:cNvSpPr/>
              <p:nvPr/>
            </p:nvSpPr>
            <p:spPr>
              <a:xfrm>
                <a:off x="4937025" y="1318050"/>
                <a:ext cx="1125825" cy="709700"/>
              </a:xfrm>
              <a:custGeom>
                <a:avLst/>
                <a:gdLst/>
                <a:ahLst/>
                <a:cxnLst/>
                <a:rect l="l" t="t" r="r" b="b"/>
                <a:pathLst>
                  <a:path w="45033" h="28388" extrusionOk="0">
                    <a:moveTo>
                      <a:pt x="3737" y="1"/>
                    </a:moveTo>
                    <a:cubicBezTo>
                      <a:pt x="1669" y="1"/>
                      <a:pt x="1" y="1668"/>
                      <a:pt x="1" y="3770"/>
                    </a:cubicBezTo>
                    <a:lnTo>
                      <a:pt x="1" y="24652"/>
                    </a:lnTo>
                    <a:cubicBezTo>
                      <a:pt x="1" y="26720"/>
                      <a:pt x="1669" y="28388"/>
                      <a:pt x="3737" y="28388"/>
                    </a:cubicBezTo>
                    <a:lnTo>
                      <a:pt x="41264" y="28388"/>
                    </a:lnTo>
                    <a:cubicBezTo>
                      <a:pt x="43365" y="28388"/>
                      <a:pt x="45033" y="26720"/>
                      <a:pt x="45033" y="24652"/>
                    </a:cubicBezTo>
                    <a:lnTo>
                      <a:pt x="45033" y="3770"/>
                    </a:lnTo>
                    <a:cubicBezTo>
                      <a:pt x="45033" y="1668"/>
                      <a:pt x="43365" y="1"/>
                      <a:pt x="412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4293;p129"/>
              <p:cNvSpPr/>
              <p:nvPr/>
            </p:nvSpPr>
            <p:spPr>
              <a:xfrm>
                <a:off x="5067125" y="1979350"/>
                <a:ext cx="226025" cy="23437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9375" extrusionOk="0">
                    <a:moveTo>
                      <a:pt x="0" y="1"/>
                    </a:moveTo>
                    <a:lnTo>
                      <a:pt x="0" y="9374"/>
                    </a:lnTo>
                    <a:lnTo>
                      <a:pt x="9040" y="3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4294;p129"/>
              <p:cNvSpPr/>
              <p:nvPr/>
            </p:nvSpPr>
            <p:spPr>
              <a:xfrm>
                <a:off x="5268100" y="1489000"/>
                <a:ext cx="671325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6853" h="2103" extrusionOk="0">
                    <a:moveTo>
                      <a:pt x="1335" y="1"/>
                    </a:moveTo>
                    <a:cubicBezTo>
                      <a:pt x="0" y="1"/>
                      <a:pt x="0" y="2102"/>
                      <a:pt x="1335" y="2102"/>
                    </a:cubicBezTo>
                    <a:lnTo>
                      <a:pt x="25519" y="2102"/>
                    </a:lnTo>
                    <a:cubicBezTo>
                      <a:pt x="26853" y="2102"/>
                      <a:pt x="26853" y="1"/>
                      <a:pt x="255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4295;p129"/>
              <p:cNvSpPr/>
              <p:nvPr/>
            </p:nvSpPr>
            <p:spPr>
              <a:xfrm>
                <a:off x="5071300" y="1627450"/>
                <a:ext cx="85897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1" extrusionOk="0">
                    <a:moveTo>
                      <a:pt x="634" y="0"/>
                    </a:moveTo>
                    <a:cubicBezTo>
                      <a:pt x="0" y="0"/>
                      <a:pt x="0" y="1001"/>
                      <a:pt x="634" y="1001"/>
                    </a:cubicBezTo>
                    <a:lnTo>
                      <a:pt x="33691" y="1001"/>
                    </a:lnTo>
                    <a:cubicBezTo>
                      <a:pt x="34358" y="1001"/>
                      <a:pt x="34358" y="0"/>
                      <a:pt x="336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4296;p129"/>
              <p:cNvSpPr/>
              <p:nvPr/>
            </p:nvSpPr>
            <p:spPr>
              <a:xfrm>
                <a:off x="5071300" y="1714175"/>
                <a:ext cx="85897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1" extrusionOk="0">
                    <a:moveTo>
                      <a:pt x="634" y="0"/>
                    </a:moveTo>
                    <a:cubicBezTo>
                      <a:pt x="0" y="0"/>
                      <a:pt x="0" y="1001"/>
                      <a:pt x="634" y="1001"/>
                    </a:cubicBezTo>
                    <a:lnTo>
                      <a:pt x="33691" y="1001"/>
                    </a:lnTo>
                    <a:cubicBezTo>
                      <a:pt x="34358" y="1001"/>
                      <a:pt x="34358" y="0"/>
                      <a:pt x="336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4297;p129"/>
              <p:cNvSpPr/>
              <p:nvPr/>
            </p:nvSpPr>
            <p:spPr>
              <a:xfrm>
                <a:off x="5071300" y="1801725"/>
                <a:ext cx="8589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2" extrusionOk="0">
                    <a:moveTo>
                      <a:pt x="634" y="1"/>
                    </a:moveTo>
                    <a:cubicBezTo>
                      <a:pt x="0" y="1"/>
                      <a:pt x="0" y="1001"/>
                      <a:pt x="634" y="1001"/>
                    </a:cubicBezTo>
                    <a:lnTo>
                      <a:pt x="33691" y="1001"/>
                    </a:lnTo>
                    <a:cubicBezTo>
                      <a:pt x="34358" y="1001"/>
                      <a:pt x="34358" y="1"/>
                      <a:pt x="3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4298;p129"/>
              <p:cNvSpPr/>
              <p:nvPr/>
            </p:nvSpPr>
            <p:spPr>
              <a:xfrm>
                <a:off x="5071300" y="1888450"/>
                <a:ext cx="8589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2" extrusionOk="0">
                    <a:moveTo>
                      <a:pt x="634" y="1"/>
                    </a:moveTo>
                    <a:cubicBezTo>
                      <a:pt x="0" y="1"/>
                      <a:pt x="0" y="1002"/>
                      <a:pt x="634" y="1002"/>
                    </a:cubicBezTo>
                    <a:lnTo>
                      <a:pt x="33691" y="1002"/>
                    </a:lnTo>
                    <a:cubicBezTo>
                      <a:pt x="34358" y="1002"/>
                      <a:pt x="34358" y="1"/>
                      <a:pt x="3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4299;p129"/>
              <p:cNvSpPr/>
              <p:nvPr/>
            </p:nvSpPr>
            <p:spPr>
              <a:xfrm>
                <a:off x="5064625" y="1397275"/>
                <a:ext cx="18765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506" h="7506" extrusionOk="0">
                    <a:moveTo>
                      <a:pt x="3770" y="1"/>
                    </a:moveTo>
                    <a:cubicBezTo>
                      <a:pt x="1702" y="1"/>
                      <a:pt x="0" y="1668"/>
                      <a:pt x="0" y="3737"/>
                    </a:cubicBezTo>
                    <a:cubicBezTo>
                      <a:pt x="0" y="5838"/>
                      <a:pt x="1702" y="7506"/>
                      <a:pt x="3770" y="7506"/>
                    </a:cubicBezTo>
                    <a:cubicBezTo>
                      <a:pt x="5838" y="7506"/>
                      <a:pt x="7506" y="5838"/>
                      <a:pt x="7506" y="3737"/>
                    </a:cubicBezTo>
                    <a:cubicBezTo>
                      <a:pt x="7506" y="1668"/>
                      <a:pt x="5838" y="1"/>
                      <a:pt x="37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4300;p129"/>
              <p:cNvSpPr/>
              <p:nvPr/>
            </p:nvSpPr>
            <p:spPr>
              <a:xfrm>
                <a:off x="5129675" y="1428975"/>
                <a:ext cx="584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36" extrusionOk="0">
                    <a:moveTo>
                      <a:pt x="1168" y="0"/>
                    </a:moveTo>
                    <a:cubicBezTo>
                      <a:pt x="501" y="0"/>
                      <a:pt x="0" y="534"/>
                      <a:pt x="0" y="1168"/>
                    </a:cubicBezTo>
                    <a:cubicBezTo>
                      <a:pt x="0" y="1835"/>
                      <a:pt x="534" y="2335"/>
                      <a:pt x="1168" y="2335"/>
                    </a:cubicBezTo>
                    <a:cubicBezTo>
                      <a:pt x="1835" y="2335"/>
                      <a:pt x="2335" y="1768"/>
                      <a:pt x="2335" y="1168"/>
                    </a:cubicBezTo>
                    <a:cubicBezTo>
                      <a:pt x="2335" y="534"/>
                      <a:pt x="1835" y="0"/>
                      <a:pt x="1168" y="0"/>
                    </a:cubicBezTo>
                    <a:close/>
                  </a:path>
                </a:pathLst>
              </a:custGeom>
              <a:solidFill>
                <a:srgbClr val="F8C44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4301;p129"/>
              <p:cNvSpPr/>
              <p:nvPr/>
            </p:nvSpPr>
            <p:spPr>
              <a:xfrm>
                <a:off x="5113825" y="1489850"/>
                <a:ext cx="9175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835" extrusionOk="0">
                    <a:moveTo>
                      <a:pt x="1135" y="0"/>
                    </a:moveTo>
                    <a:cubicBezTo>
                      <a:pt x="501" y="0"/>
                      <a:pt x="0" y="501"/>
                      <a:pt x="0" y="1134"/>
                    </a:cubicBezTo>
                    <a:lnTo>
                      <a:pt x="0" y="1835"/>
                    </a:lnTo>
                    <a:lnTo>
                      <a:pt x="3670" y="1835"/>
                    </a:lnTo>
                    <a:lnTo>
                      <a:pt x="3670" y="1134"/>
                    </a:lnTo>
                    <a:cubicBezTo>
                      <a:pt x="3670" y="501"/>
                      <a:pt x="3203" y="0"/>
                      <a:pt x="2602" y="0"/>
                    </a:cubicBezTo>
                    <a:close/>
                  </a:path>
                </a:pathLst>
              </a:custGeom>
              <a:solidFill>
                <a:srgbClr val="F8C44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4302;p129"/>
              <p:cNvSpPr/>
              <p:nvPr/>
            </p:nvSpPr>
            <p:spPr>
              <a:xfrm>
                <a:off x="5148025" y="1466700"/>
                <a:ext cx="21700" cy="4485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794" extrusionOk="0">
                    <a:moveTo>
                      <a:pt x="442" y="1"/>
                    </a:moveTo>
                    <a:cubicBezTo>
                      <a:pt x="225" y="1"/>
                      <a:pt x="0" y="142"/>
                      <a:pt x="0" y="426"/>
                    </a:cubicBezTo>
                    <a:lnTo>
                      <a:pt x="0" y="1393"/>
                    </a:lnTo>
                    <a:cubicBezTo>
                      <a:pt x="0" y="1660"/>
                      <a:pt x="209" y="1793"/>
                      <a:pt x="417" y="1793"/>
                    </a:cubicBezTo>
                    <a:cubicBezTo>
                      <a:pt x="626" y="1793"/>
                      <a:pt x="834" y="1660"/>
                      <a:pt x="834" y="1393"/>
                    </a:cubicBezTo>
                    <a:lnTo>
                      <a:pt x="834" y="426"/>
                    </a:lnTo>
                    <a:cubicBezTo>
                      <a:pt x="867" y="142"/>
                      <a:pt x="659" y="1"/>
                      <a:pt x="442" y="1"/>
                    </a:cubicBezTo>
                    <a:close/>
                  </a:path>
                </a:pathLst>
              </a:custGeom>
              <a:solidFill>
                <a:srgbClr val="F8C44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4303;p129"/>
            <p:cNvGrpSpPr/>
            <p:nvPr/>
          </p:nvGrpSpPr>
          <p:grpSpPr>
            <a:xfrm>
              <a:off x="1373769" y="1356048"/>
              <a:ext cx="1097052" cy="181474"/>
              <a:chOff x="2205925" y="868575"/>
              <a:chExt cx="1764600" cy="291900"/>
            </a:xfrm>
          </p:grpSpPr>
          <p:sp>
            <p:nvSpPr>
              <p:cNvPr id="65" name="Google Shape;4304;p129"/>
              <p:cNvSpPr/>
              <p:nvPr/>
            </p:nvSpPr>
            <p:spPr>
              <a:xfrm>
                <a:off x="2205925" y="868575"/>
                <a:ext cx="1764600" cy="291900"/>
              </a:xfrm>
              <a:custGeom>
                <a:avLst/>
                <a:gdLst/>
                <a:ahLst/>
                <a:cxnLst/>
                <a:rect l="l" t="t" r="r" b="b"/>
                <a:pathLst>
                  <a:path w="70584" h="11676" extrusionOk="0">
                    <a:moveTo>
                      <a:pt x="5838" y="0"/>
                    </a:moveTo>
                    <a:cubicBezTo>
                      <a:pt x="2602" y="0"/>
                      <a:pt x="0" y="2635"/>
                      <a:pt x="0" y="5838"/>
                    </a:cubicBezTo>
                    <a:cubicBezTo>
                      <a:pt x="0" y="9073"/>
                      <a:pt x="2602" y="11675"/>
                      <a:pt x="5838" y="11675"/>
                    </a:cubicBezTo>
                    <a:lnTo>
                      <a:pt x="64746" y="11675"/>
                    </a:lnTo>
                    <a:cubicBezTo>
                      <a:pt x="67949" y="11675"/>
                      <a:pt x="70584" y="9073"/>
                      <a:pt x="70584" y="5838"/>
                    </a:cubicBezTo>
                    <a:cubicBezTo>
                      <a:pt x="70584" y="2635"/>
                      <a:pt x="67949" y="0"/>
                      <a:pt x="64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4305;p129"/>
              <p:cNvSpPr/>
              <p:nvPr/>
            </p:nvSpPr>
            <p:spPr>
              <a:xfrm>
                <a:off x="2439425" y="921100"/>
                <a:ext cx="195975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39" h="7506" extrusionOk="0">
                    <a:moveTo>
                      <a:pt x="3903" y="1"/>
                    </a:moveTo>
                    <a:lnTo>
                      <a:pt x="2702" y="2469"/>
                    </a:lnTo>
                    <a:lnTo>
                      <a:pt x="0" y="2869"/>
                    </a:lnTo>
                    <a:lnTo>
                      <a:pt x="1935" y="4804"/>
                    </a:lnTo>
                    <a:lnTo>
                      <a:pt x="1501" y="7506"/>
                    </a:lnTo>
                    <a:lnTo>
                      <a:pt x="3903" y="6205"/>
                    </a:lnTo>
                    <a:lnTo>
                      <a:pt x="6338" y="7506"/>
                    </a:lnTo>
                    <a:lnTo>
                      <a:pt x="5871" y="4804"/>
                    </a:lnTo>
                    <a:lnTo>
                      <a:pt x="7839" y="2869"/>
                    </a:lnTo>
                    <a:lnTo>
                      <a:pt x="5104" y="2469"/>
                    </a:lnTo>
                    <a:lnTo>
                      <a:pt x="39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4306;p129"/>
              <p:cNvSpPr/>
              <p:nvPr/>
            </p:nvSpPr>
            <p:spPr>
              <a:xfrm>
                <a:off x="2713775" y="921100"/>
                <a:ext cx="196825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7506" extrusionOk="0">
                    <a:moveTo>
                      <a:pt x="3937" y="1"/>
                    </a:moveTo>
                    <a:lnTo>
                      <a:pt x="2736" y="2469"/>
                    </a:lnTo>
                    <a:lnTo>
                      <a:pt x="1" y="2869"/>
                    </a:lnTo>
                    <a:lnTo>
                      <a:pt x="1969" y="4804"/>
                    </a:lnTo>
                    <a:lnTo>
                      <a:pt x="1535" y="7506"/>
                    </a:lnTo>
                    <a:lnTo>
                      <a:pt x="3937" y="6205"/>
                    </a:lnTo>
                    <a:lnTo>
                      <a:pt x="6372" y="7506"/>
                    </a:lnTo>
                    <a:lnTo>
                      <a:pt x="6372" y="7506"/>
                    </a:lnTo>
                    <a:lnTo>
                      <a:pt x="5905" y="4804"/>
                    </a:lnTo>
                    <a:lnTo>
                      <a:pt x="7873" y="2869"/>
                    </a:lnTo>
                    <a:lnTo>
                      <a:pt x="5138" y="2469"/>
                    </a:lnTo>
                    <a:lnTo>
                      <a:pt x="39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4307;p129"/>
              <p:cNvSpPr/>
              <p:nvPr/>
            </p:nvSpPr>
            <p:spPr>
              <a:xfrm>
                <a:off x="2989800" y="921100"/>
                <a:ext cx="19600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506" extrusionOk="0">
                    <a:moveTo>
                      <a:pt x="3904" y="1"/>
                    </a:moveTo>
                    <a:lnTo>
                      <a:pt x="2703" y="2469"/>
                    </a:lnTo>
                    <a:lnTo>
                      <a:pt x="1" y="2869"/>
                    </a:lnTo>
                    <a:lnTo>
                      <a:pt x="1935" y="4804"/>
                    </a:lnTo>
                    <a:lnTo>
                      <a:pt x="1502" y="7506"/>
                    </a:lnTo>
                    <a:lnTo>
                      <a:pt x="3904" y="6205"/>
                    </a:lnTo>
                    <a:lnTo>
                      <a:pt x="6339" y="7506"/>
                    </a:lnTo>
                    <a:lnTo>
                      <a:pt x="5872" y="4804"/>
                    </a:lnTo>
                    <a:lnTo>
                      <a:pt x="7840" y="2869"/>
                    </a:lnTo>
                    <a:lnTo>
                      <a:pt x="5104" y="2469"/>
                    </a:lnTo>
                    <a:lnTo>
                      <a:pt x="390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4308;p129"/>
              <p:cNvSpPr/>
              <p:nvPr/>
            </p:nvSpPr>
            <p:spPr>
              <a:xfrm>
                <a:off x="3265000" y="921100"/>
                <a:ext cx="19600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506" extrusionOk="0">
                    <a:moveTo>
                      <a:pt x="3903" y="1"/>
                    </a:moveTo>
                    <a:lnTo>
                      <a:pt x="2703" y="2469"/>
                    </a:lnTo>
                    <a:lnTo>
                      <a:pt x="1" y="2869"/>
                    </a:lnTo>
                    <a:lnTo>
                      <a:pt x="1935" y="4804"/>
                    </a:lnTo>
                    <a:lnTo>
                      <a:pt x="1502" y="7506"/>
                    </a:lnTo>
                    <a:lnTo>
                      <a:pt x="3903" y="6205"/>
                    </a:lnTo>
                    <a:lnTo>
                      <a:pt x="6338" y="7506"/>
                    </a:lnTo>
                    <a:lnTo>
                      <a:pt x="5871" y="4804"/>
                    </a:lnTo>
                    <a:lnTo>
                      <a:pt x="7840" y="2869"/>
                    </a:lnTo>
                    <a:lnTo>
                      <a:pt x="5104" y="2469"/>
                    </a:lnTo>
                    <a:lnTo>
                      <a:pt x="39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4309;p129"/>
              <p:cNvSpPr/>
              <p:nvPr/>
            </p:nvSpPr>
            <p:spPr>
              <a:xfrm>
                <a:off x="3540200" y="921100"/>
                <a:ext cx="19600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506" extrusionOk="0">
                    <a:moveTo>
                      <a:pt x="3903" y="1"/>
                    </a:moveTo>
                    <a:lnTo>
                      <a:pt x="2702" y="2469"/>
                    </a:lnTo>
                    <a:lnTo>
                      <a:pt x="0" y="2869"/>
                    </a:lnTo>
                    <a:lnTo>
                      <a:pt x="1935" y="4804"/>
                    </a:lnTo>
                    <a:lnTo>
                      <a:pt x="1502" y="7506"/>
                    </a:lnTo>
                    <a:lnTo>
                      <a:pt x="3903" y="6205"/>
                    </a:lnTo>
                    <a:lnTo>
                      <a:pt x="6338" y="7506"/>
                    </a:lnTo>
                    <a:lnTo>
                      <a:pt x="5871" y="4804"/>
                    </a:lnTo>
                    <a:lnTo>
                      <a:pt x="7839" y="2869"/>
                    </a:lnTo>
                    <a:lnTo>
                      <a:pt x="5104" y="2469"/>
                    </a:lnTo>
                    <a:lnTo>
                      <a:pt x="39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4310;p129"/>
            <p:cNvGrpSpPr/>
            <p:nvPr/>
          </p:nvGrpSpPr>
          <p:grpSpPr>
            <a:xfrm>
              <a:off x="3150119" y="3638877"/>
              <a:ext cx="647050" cy="460400"/>
              <a:chOff x="4937025" y="4378575"/>
              <a:chExt cx="1040775" cy="740550"/>
            </a:xfrm>
          </p:grpSpPr>
          <p:sp>
            <p:nvSpPr>
              <p:cNvPr id="58" name="Google Shape;4311;p129"/>
              <p:cNvSpPr/>
              <p:nvPr/>
            </p:nvSpPr>
            <p:spPr>
              <a:xfrm>
                <a:off x="4937025" y="4378575"/>
                <a:ext cx="1040775" cy="555425"/>
              </a:xfrm>
              <a:custGeom>
                <a:avLst/>
                <a:gdLst/>
                <a:ahLst/>
                <a:cxnLst/>
                <a:rect l="l" t="t" r="r" b="b"/>
                <a:pathLst>
                  <a:path w="41631" h="22217" extrusionOk="0">
                    <a:moveTo>
                      <a:pt x="5004" y="1"/>
                    </a:moveTo>
                    <a:cubicBezTo>
                      <a:pt x="2236" y="1"/>
                      <a:pt x="1" y="2269"/>
                      <a:pt x="1" y="5004"/>
                    </a:cubicBezTo>
                    <a:lnTo>
                      <a:pt x="1" y="17213"/>
                    </a:lnTo>
                    <a:cubicBezTo>
                      <a:pt x="1" y="19982"/>
                      <a:pt x="2236" y="22216"/>
                      <a:pt x="5004" y="22216"/>
                    </a:cubicBezTo>
                    <a:lnTo>
                      <a:pt x="36627" y="22216"/>
                    </a:lnTo>
                    <a:cubicBezTo>
                      <a:pt x="39396" y="22216"/>
                      <a:pt x="41630" y="19982"/>
                      <a:pt x="41630" y="17213"/>
                    </a:cubicBezTo>
                    <a:lnTo>
                      <a:pt x="41630" y="5004"/>
                    </a:lnTo>
                    <a:cubicBezTo>
                      <a:pt x="41630" y="2269"/>
                      <a:pt x="39396" y="1"/>
                      <a:pt x="366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4312;p129"/>
              <p:cNvSpPr/>
              <p:nvPr/>
            </p:nvSpPr>
            <p:spPr>
              <a:xfrm>
                <a:off x="5067125" y="4883950"/>
                <a:ext cx="226025" cy="23517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9407" extrusionOk="0">
                    <a:moveTo>
                      <a:pt x="0" y="0"/>
                    </a:moveTo>
                    <a:lnTo>
                      <a:pt x="0" y="9407"/>
                    </a:lnTo>
                    <a:lnTo>
                      <a:pt x="9040" y="3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4313;p129"/>
              <p:cNvSpPr/>
              <p:nvPr/>
            </p:nvSpPr>
            <p:spPr>
              <a:xfrm>
                <a:off x="5051275" y="4544325"/>
                <a:ext cx="331925" cy="246250"/>
              </a:xfrm>
              <a:custGeom>
                <a:avLst/>
                <a:gdLst/>
                <a:ahLst/>
                <a:cxnLst/>
                <a:rect l="l" t="t" r="r" b="b"/>
                <a:pathLst>
                  <a:path w="13277" h="9850" extrusionOk="0">
                    <a:moveTo>
                      <a:pt x="3403" y="0"/>
                    </a:moveTo>
                    <a:cubicBezTo>
                      <a:pt x="1977" y="0"/>
                      <a:pt x="601" y="1009"/>
                      <a:pt x="434" y="3211"/>
                    </a:cubicBezTo>
                    <a:cubicBezTo>
                      <a:pt x="1" y="6880"/>
                      <a:pt x="4504" y="9082"/>
                      <a:pt x="6639" y="9849"/>
                    </a:cubicBezTo>
                    <a:cubicBezTo>
                      <a:pt x="8807" y="9082"/>
                      <a:pt x="13277" y="6880"/>
                      <a:pt x="12876" y="3211"/>
                    </a:cubicBezTo>
                    <a:cubicBezTo>
                      <a:pt x="12693" y="1009"/>
                      <a:pt x="11309" y="0"/>
                      <a:pt x="9883" y="0"/>
                    </a:cubicBezTo>
                    <a:cubicBezTo>
                      <a:pt x="8478" y="0"/>
                      <a:pt x="7032" y="980"/>
                      <a:pt x="6655" y="2763"/>
                    </a:cubicBezTo>
                    <a:lnTo>
                      <a:pt x="6655" y="2763"/>
                    </a:lnTo>
                    <a:cubicBezTo>
                      <a:pt x="6261" y="980"/>
                      <a:pt x="4808" y="0"/>
                      <a:pt x="34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4314;p129"/>
              <p:cNvSpPr/>
              <p:nvPr/>
            </p:nvSpPr>
            <p:spPr>
              <a:xfrm>
                <a:off x="5444900" y="4586875"/>
                <a:ext cx="84140" cy="140812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8207" extrusionOk="0">
                    <a:moveTo>
                      <a:pt x="1968" y="1"/>
                    </a:moveTo>
                    <a:lnTo>
                      <a:pt x="0" y="368"/>
                    </a:lnTo>
                    <a:lnTo>
                      <a:pt x="0" y="1402"/>
                    </a:lnTo>
                    <a:lnTo>
                      <a:pt x="2002" y="1002"/>
                    </a:lnTo>
                    <a:lnTo>
                      <a:pt x="2002" y="7273"/>
                    </a:lnTo>
                    <a:lnTo>
                      <a:pt x="167" y="7273"/>
                    </a:lnTo>
                    <a:lnTo>
                      <a:pt x="167" y="8207"/>
                    </a:lnTo>
                    <a:lnTo>
                      <a:pt x="4904" y="8207"/>
                    </a:lnTo>
                    <a:lnTo>
                      <a:pt x="4904" y="7273"/>
                    </a:lnTo>
                    <a:lnTo>
                      <a:pt x="3102" y="7273"/>
                    </a:lnTo>
                    <a:lnTo>
                      <a:pt x="31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4315;p129"/>
              <p:cNvSpPr/>
              <p:nvPr/>
            </p:nvSpPr>
            <p:spPr>
              <a:xfrm>
                <a:off x="5559351" y="4584027"/>
                <a:ext cx="97317" cy="145959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8507" extrusionOk="0">
                    <a:moveTo>
                      <a:pt x="2836" y="867"/>
                    </a:moveTo>
                    <a:cubicBezTo>
                      <a:pt x="3436" y="867"/>
                      <a:pt x="3837" y="1168"/>
                      <a:pt x="4137" y="1735"/>
                    </a:cubicBezTo>
                    <a:cubicBezTo>
                      <a:pt x="4437" y="2302"/>
                      <a:pt x="4571" y="3136"/>
                      <a:pt x="4571" y="4270"/>
                    </a:cubicBezTo>
                    <a:cubicBezTo>
                      <a:pt x="4571" y="5404"/>
                      <a:pt x="4437" y="6238"/>
                      <a:pt x="4137" y="6805"/>
                    </a:cubicBezTo>
                    <a:cubicBezTo>
                      <a:pt x="3837" y="7372"/>
                      <a:pt x="3436" y="7639"/>
                      <a:pt x="2836" y="7639"/>
                    </a:cubicBezTo>
                    <a:cubicBezTo>
                      <a:pt x="2269" y="7639"/>
                      <a:pt x="1835" y="7372"/>
                      <a:pt x="1568" y="6805"/>
                    </a:cubicBezTo>
                    <a:cubicBezTo>
                      <a:pt x="1268" y="6238"/>
                      <a:pt x="1135" y="5404"/>
                      <a:pt x="1135" y="4270"/>
                    </a:cubicBezTo>
                    <a:cubicBezTo>
                      <a:pt x="1135" y="3136"/>
                      <a:pt x="1268" y="2302"/>
                      <a:pt x="1568" y="1735"/>
                    </a:cubicBezTo>
                    <a:cubicBezTo>
                      <a:pt x="1835" y="1168"/>
                      <a:pt x="2269" y="867"/>
                      <a:pt x="2836" y="867"/>
                    </a:cubicBezTo>
                    <a:close/>
                    <a:moveTo>
                      <a:pt x="2836" y="0"/>
                    </a:moveTo>
                    <a:cubicBezTo>
                      <a:pt x="1935" y="0"/>
                      <a:pt x="1235" y="367"/>
                      <a:pt x="734" y="1101"/>
                    </a:cubicBezTo>
                    <a:cubicBezTo>
                      <a:pt x="267" y="1835"/>
                      <a:pt x="1" y="2869"/>
                      <a:pt x="1" y="4270"/>
                    </a:cubicBezTo>
                    <a:cubicBezTo>
                      <a:pt x="1" y="5638"/>
                      <a:pt x="267" y="6705"/>
                      <a:pt x="734" y="7439"/>
                    </a:cubicBezTo>
                    <a:cubicBezTo>
                      <a:pt x="1235" y="8139"/>
                      <a:pt x="1935" y="8506"/>
                      <a:pt x="2836" y="8506"/>
                    </a:cubicBezTo>
                    <a:cubicBezTo>
                      <a:pt x="3770" y="8506"/>
                      <a:pt x="4470" y="8139"/>
                      <a:pt x="4937" y="7439"/>
                    </a:cubicBezTo>
                    <a:cubicBezTo>
                      <a:pt x="5438" y="6705"/>
                      <a:pt x="5671" y="5638"/>
                      <a:pt x="5671" y="4270"/>
                    </a:cubicBezTo>
                    <a:cubicBezTo>
                      <a:pt x="5671" y="2869"/>
                      <a:pt x="5438" y="1835"/>
                      <a:pt x="4937" y="1101"/>
                    </a:cubicBezTo>
                    <a:cubicBezTo>
                      <a:pt x="4470" y="367"/>
                      <a:pt x="3770" y="0"/>
                      <a:pt x="2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4316;p129"/>
              <p:cNvSpPr/>
              <p:nvPr/>
            </p:nvSpPr>
            <p:spPr>
              <a:xfrm>
                <a:off x="5682397" y="4584027"/>
                <a:ext cx="97317" cy="145959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8507" extrusionOk="0">
                    <a:moveTo>
                      <a:pt x="2836" y="867"/>
                    </a:moveTo>
                    <a:cubicBezTo>
                      <a:pt x="3403" y="867"/>
                      <a:pt x="3837" y="1168"/>
                      <a:pt x="4137" y="1735"/>
                    </a:cubicBezTo>
                    <a:cubicBezTo>
                      <a:pt x="4404" y="2302"/>
                      <a:pt x="4570" y="3136"/>
                      <a:pt x="4570" y="4270"/>
                    </a:cubicBezTo>
                    <a:cubicBezTo>
                      <a:pt x="4570" y="5404"/>
                      <a:pt x="4404" y="6238"/>
                      <a:pt x="4137" y="6805"/>
                    </a:cubicBezTo>
                    <a:cubicBezTo>
                      <a:pt x="3837" y="7372"/>
                      <a:pt x="3403" y="7639"/>
                      <a:pt x="2836" y="7639"/>
                    </a:cubicBezTo>
                    <a:cubicBezTo>
                      <a:pt x="2269" y="7639"/>
                      <a:pt x="1835" y="7372"/>
                      <a:pt x="1535" y="6805"/>
                    </a:cubicBezTo>
                    <a:cubicBezTo>
                      <a:pt x="1268" y="6238"/>
                      <a:pt x="1101" y="5404"/>
                      <a:pt x="1101" y="4270"/>
                    </a:cubicBezTo>
                    <a:cubicBezTo>
                      <a:pt x="1101" y="3136"/>
                      <a:pt x="1268" y="2302"/>
                      <a:pt x="1535" y="1735"/>
                    </a:cubicBezTo>
                    <a:cubicBezTo>
                      <a:pt x="1835" y="1168"/>
                      <a:pt x="2269" y="867"/>
                      <a:pt x="2836" y="867"/>
                    </a:cubicBezTo>
                    <a:close/>
                    <a:moveTo>
                      <a:pt x="2836" y="0"/>
                    </a:moveTo>
                    <a:cubicBezTo>
                      <a:pt x="1902" y="0"/>
                      <a:pt x="1201" y="367"/>
                      <a:pt x="734" y="1101"/>
                    </a:cubicBezTo>
                    <a:cubicBezTo>
                      <a:pt x="234" y="1835"/>
                      <a:pt x="0" y="2869"/>
                      <a:pt x="0" y="4270"/>
                    </a:cubicBezTo>
                    <a:cubicBezTo>
                      <a:pt x="0" y="5638"/>
                      <a:pt x="234" y="6705"/>
                      <a:pt x="734" y="7439"/>
                    </a:cubicBezTo>
                    <a:cubicBezTo>
                      <a:pt x="1201" y="8139"/>
                      <a:pt x="1902" y="8506"/>
                      <a:pt x="2836" y="8506"/>
                    </a:cubicBezTo>
                    <a:cubicBezTo>
                      <a:pt x="3770" y="8506"/>
                      <a:pt x="4470" y="8139"/>
                      <a:pt x="4937" y="7439"/>
                    </a:cubicBezTo>
                    <a:cubicBezTo>
                      <a:pt x="5438" y="6705"/>
                      <a:pt x="5671" y="5638"/>
                      <a:pt x="5671" y="4270"/>
                    </a:cubicBezTo>
                    <a:cubicBezTo>
                      <a:pt x="5671" y="2869"/>
                      <a:pt x="5438" y="1835"/>
                      <a:pt x="4937" y="1101"/>
                    </a:cubicBezTo>
                    <a:cubicBezTo>
                      <a:pt x="4470" y="367"/>
                      <a:pt x="3770" y="0"/>
                      <a:pt x="2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4317;p129"/>
              <p:cNvSpPr/>
              <p:nvPr/>
            </p:nvSpPr>
            <p:spPr>
              <a:xfrm>
                <a:off x="5811739" y="4586875"/>
                <a:ext cx="111610" cy="140812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8207" extrusionOk="0">
                    <a:moveTo>
                      <a:pt x="0" y="1"/>
                    </a:moveTo>
                    <a:lnTo>
                      <a:pt x="0" y="8207"/>
                    </a:lnTo>
                    <a:lnTo>
                      <a:pt x="1101" y="8207"/>
                    </a:lnTo>
                    <a:lnTo>
                      <a:pt x="1101" y="4237"/>
                    </a:lnTo>
                    <a:lnTo>
                      <a:pt x="5037" y="8207"/>
                    </a:lnTo>
                    <a:lnTo>
                      <a:pt x="6505" y="8207"/>
                    </a:lnTo>
                    <a:lnTo>
                      <a:pt x="2135" y="3804"/>
                    </a:lnTo>
                    <a:lnTo>
                      <a:pt x="6205" y="1"/>
                    </a:lnTo>
                    <a:lnTo>
                      <a:pt x="4770" y="1"/>
                    </a:lnTo>
                    <a:lnTo>
                      <a:pt x="1101" y="3470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4318;p129"/>
            <p:cNvGrpSpPr/>
            <p:nvPr/>
          </p:nvGrpSpPr>
          <p:grpSpPr>
            <a:xfrm>
              <a:off x="3752840" y="3300157"/>
              <a:ext cx="313679" cy="211145"/>
              <a:chOff x="5549975" y="3214075"/>
              <a:chExt cx="504550" cy="339625"/>
            </a:xfrm>
          </p:grpSpPr>
          <p:sp>
            <p:nvSpPr>
              <p:cNvPr id="56" name="Google Shape;4319;p129"/>
              <p:cNvSpPr/>
              <p:nvPr/>
            </p:nvSpPr>
            <p:spPr>
              <a:xfrm>
                <a:off x="5549975" y="3214075"/>
                <a:ext cx="312750" cy="286725"/>
              </a:xfrm>
              <a:custGeom>
                <a:avLst/>
                <a:gdLst/>
                <a:ahLst/>
                <a:cxnLst/>
                <a:rect l="l" t="t" r="r" b="b"/>
                <a:pathLst>
                  <a:path w="12510" h="11469" extrusionOk="0">
                    <a:moveTo>
                      <a:pt x="6464" y="1264"/>
                    </a:moveTo>
                    <a:cubicBezTo>
                      <a:pt x="7202" y="1264"/>
                      <a:pt x="7937" y="1452"/>
                      <a:pt x="8606" y="1815"/>
                    </a:cubicBezTo>
                    <a:cubicBezTo>
                      <a:pt x="9674" y="2349"/>
                      <a:pt x="10441" y="3316"/>
                      <a:pt x="10775" y="4417"/>
                    </a:cubicBezTo>
                    <a:cubicBezTo>
                      <a:pt x="11108" y="5585"/>
                      <a:pt x="11008" y="6819"/>
                      <a:pt x="10441" y="7853"/>
                    </a:cubicBezTo>
                    <a:cubicBezTo>
                      <a:pt x="9941" y="8753"/>
                      <a:pt x="9173" y="9521"/>
                      <a:pt x="8206" y="9888"/>
                    </a:cubicBezTo>
                    <a:cubicBezTo>
                      <a:pt x="7647" y="10108"/>
                      <a:pt x="7068" y="10219"/>
                      <a:pt x="6496" y="10219"/>
                    </a:cubicBezTo>
                    <a:cubicBezTo>
                      <a:pt x="5771" y="10219"/>
                      <a:pt x="5056" y="10042"/>
                      <a:pt x="4403" y="9687"/>
                    </a:cubicBezTo>
                    <a:cubicBezTo>
                      <a:pt x="2235" y="8520"/>
                      <a:pt x="1401" y="5785"/>
                      <a:pt x="2569" y="3650"/>
                    </a:cubicBezTo>
                    <a:cubicBezTo>
                      <a:pt x="3069" y="2716"/>
                      <a:pt x="3870" y="1982"/>
                      <a:pt x="4837" y="1582"/>
                    </a:cubicBezTo>
                    <a:cubicBezTo>
                      <a:pt x="5364" y="1368"/>
                      <a:pt x="5915" y="1264"/>
                      <a:pt x="6464" y="1264"/>
                    </a:cubicBezTo>
                    <a:close/>
                    <a:moveTo>
                      <a:pt x="6544" y="1"/>
                    </a:moveTo>
                    <a:cubicBezTo>
                      <a:pt x="5825" y="1"/>
                      <a:pt x="5102" y="138"/>
                      <a:pt x="4403" y="414"/>
                    </a:cubicBezTo>
                    <a:cubicBezTo>
                      <a:pt x="3136" y="915"/>
                      <a:pt x="2102" y="1882"/>
                      <a:pt x="1468" y="3049"/>
                    </a:cubicBezTo>
                    <a:cubicBezTo>
                      <a:pt x="0" y="5851"/>
                      <a:pt x="1034" y="9287"/>
                      <a:pt x="3836" y="10788"/>
                    </a:cubicBezTo>
                    <a:cubicBezTo>
                      <a:pt x="4683" y="11240"/>
                      <a:pt x="5603" y="11468"/>
                      <a:pt x="6532" y="11468"/>
                    </a:cubicBezTo>
                    <a:cubicBezTo>
                      <a:pt x="7251" y="11468"/>
                      <a:pt x="7975" y="11332"/>
                      <a:pt x="8673" y="11055"/>
                    </a:cubicBezTo>
                    <a:cubicBezTo>
                      <a:pt x="9907" y="10555"/>
                      <a:pt x="10908" y="9654"/>
                      <a:pt x="11608" y="8387"/>
                    </a:cubicBezTo>
                    <a:cubicBezTo>
                      <a:pt x="12309" y="7052"/>
                      <a:pt x="12509" y="5518"/>
                      <a:pt x="12042" y="4050"/>
                    </a:cubicBezTo>
                    <a:cubicBezTo>
                      <a:pt x="11575" y="2582"/>
                      <a:pt x="10574" y="1382"/>
                      <a:pt x="9240" y="681"/>
                    </a:cubicBezTo>
                    <a:cubicBezTo>
                      <a:pt x="8394" y="230"/>
                      <a:pt x="7473" y="1"/>
                      <a:pt x="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4320;p129"/>
              <p:cNvSpPr/>
              <p:nvPr/>
            </p:nvSpPr>
            <p:spPr>
              <a:xfrm>
                <a:off x="5810975" y="3397850"/>
                <a:ext cx="243550" cy="155850"/>
              </a:xfrm>
              <a:custGeom>
                <a:avLst/>
                <a:gdLst/>
                <a:ahLst/>
                <a:cxnLst/>
                <a:rect l="l" t="t" r="r" b="b"/>
                <a:pathLst>
                  <a:path w="9742" h="6234" extrusionOk="0">
                    <a:moveTo>
                      <a:pt x="1235" y="1"/>
                    </a:moveTo>
                    <a:cubicBezTo>
                      <a:pt x="972" y="1"/>
                      <a:pt x="740" y="125"/>
                      <a:pt x="601" y="402"/>
                    </a:cubicBezTo>
                    <a:lnTo>
                      <a:pt x="268" y="1036"/>
                    </a:lnTo>
                    <a:cubicBezTo>
                      <a:pt x="1" y="1503"/>
                      <a:pt x="268" y="1903"/>
                      <a:pt x="701" y="2170"/>
                    </a:cubicBezTo>
                    <a:lnTo>
                      <a:pt x="7840" y="6106"/>
                    </a:lnTo>
                    <a:cubicBezTo>
                      <a:pt x="7991" y="6192"/>
                      <a:pt x="8156" y="6233"/>
                      <a:pt x="8319" y="6233"/>
                    </a:cubicBezTo>
                    <a:cubicBezTo>
                      <a:pt x="8657" y="6233"/>
                      <a:pt x="8983" y="6055"/>
                      <a:pt x="9141" y="5739"/>
                    </a:cubicBezTo>
                    <a:lnTo>
                      <a:pt x="9474" y="5105"/>
                    </a:lnTo>
                    <a:cubicBezTo>
                      <a:pt x="9741" y="4705"/>
                      <a:pt x="9575" y="4138"/>
                      <a:pt x="9108" y="3871"/>
                    </a:cubicBezTo>
                    <a:lnTo>
                      <a:pt x="1802" y="168"/>
                    </a:lnTo>
                    <a:cubicBezTo>
                      <a:pt x="1612" y="60"/>
                      <a:pt x="1416" y="1"/>
                      <a:pt x="12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4321;p129"/>
            <p:cNvGrpSpPr/>
            <p:nvPr/>
          </p:nvGrpSpPr>
          <p:grpSpPr>
            <a:xfrm>
              <a:off x="1481765" y="1632740"/>
              <a:ext cx="255612" cy="255612"/>
              <a:chOff x="1594650" y="976150"/>
              <a:chExt cx="411150" cy="411150"/>
            </a:xfrm>
          </p:grpSpPr>
          <p:sp>
            <p:nvSpPr>
              <p:cNvPr id="53" name="Google Shape;4322;p129"/>
              <p:cNvSpPr/>
              <p:nvPr/>
            </p:nvSpPr>
            <p:spPr>
              <a:xfrm>
                <a:off x="1594650" y="976150"/>
                <a:ext cx="411150" cy="411150"/>
              </a:xfrm>
              <a:custGeom>
                <a:avLst/>
                <a:gdLst/>
                <a:ahLst/>
                <a:cxnLst/>
                <a:rect l="l" t="t" r="r" b="b"/>
                <a:pathLst>
                  <a:path w="16446" h="16446" extrusionOk="0">
                    <a:moveTo>
                      <a:pt x="8206" y="1201"/>
                    </a:moveTo>
                    <a:cubicBezTo>
                      <a:pt x="12109" y="1201"/>
                      <a:pt x="15211" y="4337"/>
                      <a:pt x="15211" y="8206"/>
                    </a:cubicBezTo>
                    <a:cubicBezTo>
                      <a:pt x="15211" y="12109"/>
                      <a:pt x="12109" y="15211"/>
                      <a:pt x="8206" y="15211"/>
                    </a:cubicBezTo>
                    <a:cubicBezTo>
                      <a:pt x="4337" y="15211"/>
                      <a:pt x="1201" y="12109"/>
                      <a:pt x="1201" y="8206"/>
                    </a:cubicBezTo>
                    <a:cubicBezTo>
                      <a:pt x="1201" y="4337"/>
                      <a:pt x="4337" y="1201"/>
                      <a:pt x="8206" y="1201"/>
                    </a:cubicBezTo>
                    <a:close/>
                    <a:moveTo>
                      <a:pt x="8206" y="0"/>
                    </a:moveTo>
                    <a:cubicBezTo>
                      <a:pt x="3670" y="0"/>
                      <a:pt x="0" y="3669"/>
                      <a:pt x="0" y="8206"/>
                    </a:cubicBezTo>
                    <a:cubicBezTo>
                      <a:pt x="0" y="12776"/>
                      <a:pt x="3670" y="16445"/>
                      <a:pt x="8206" y="16445"/>
                    </a:cubicBezTo>
                    <a:cubicBezTo>
                      <a:pt x="12776" y="16445"/>
                      <a:pt x="16445" y="12776"/>
                      <a:pt x="16445" y="8206"/>
                    </a:cubicBezTo>
                    <a:cubicBezTo>
                      <a:pt x="16445" y="3669"/>
                      <a:pt x="12776" y="0"/>
                      <a:pt x="82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4323;p129"/>
              <p:cNvSpPr/>
              <p:nvPr/>
            </p:nvSpPr>
            <p:spPr>
              <a:xfrm>
                <a:off x="1735575" y="1056200"/>
                <a:ext cx="1292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5171" extrusionOk="0">
                    <a:moveTo>
                      <a:pt x="2569" y="0"/>
                    </a:moveTo>
                    <a:cubicBezTo>
                      <a:pt x="1168" y="0"/>
                      <a:pt x="1" y="1168"/>
                      <a:pt x="1" y="2602"/>
                    </a:cubicBezTo>
                    <a:cubicBezTo>
                      <a:pt x="1" y="4003"/>
                      <a:pt x="1168" y="5171"/>
                      <a:pt x="2569" y="5171"/>
                    </a:cubicBezTo>
                    <a:cubicBezTo>
                      <a:pt x="4003" y="5171"/>
                      <a:pt x="5171" y="4003"/>
                      <a:pt x="5171" y="2602"/>
                    </a:cubicBezTo>
                    <a:cubicBezTo>
                      <a:pt x="5171" y="1135"/>
                      <a:pt x="4003" y="0"/>
                      <a:pt x="25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4324;p129"/>
              <p:cNvSpPr/>
              <p:nvPr/>
            </p:nvSpPr>
            <p:spPr>
              <a:xfrm>
                <a:off x="1689700" y="1196300"/>
                <a:ext cx="22102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4037" extrusionOk="0">
                    <a:moveTo>
                      <a:pt x="2670" y="0"/>
                    </a:moveTo>
                    <a:cubicBezTo>
                      <a:pt x="1202" y="0"/>
                      <a:pt x="1" y="1201"/>
                      <a:pt x="1" y="2669"/>
                    </a:cubicBezTo>
                    <a:lnTo>
                      <a:pt x="1" y="4037"/>
                    </a:lnTo>
                    <a:lnTo>
                      <a:pt x="8841" y="4037"/>
                    </a:lnTo>
                    <a:lnTo>
                      <a:pt x="8841" y="2669"/>
                    </a:lnTo>
                    <a:cubicBezTo>
                      <a:pt x="8841" y="1201"/>
                      <a:pt x="7606" y="0"/>
                      <a:pt x="61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781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3A31EE2-EAFB-B847-CE08-F0DE0E96B5F0}"/>
              </a:ext>
            </a:extLst>
          </p:cNvPr>
          <p:cNvGrpSpPr/>
          <p:nvPr/>
        </p:nvGrpSpPr>
        <p:grpSpPr>
          <a:xfrm>
            <a:off x="330628" y="1639609"/>
            <a:ext cx="8607632" cy="2863812"/>
            <a:chOff x="330628" y="1639609"/>
            <a:chExt cx="8607632" cy="2863812"/>
          </a:xfrm>
        </p:grpSpPr>
        <p:pic>
          <p:nvPicPr>
            <p:cNvPr id="9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 l="29554" t="1" r="3846" b="206"/>
            <a:stretch/>
          </p:blipFill>
          <p:spPr>
            <a:xfrm rot="172408">
              <a:off x="330628" y="1639609"/>
              <a:ext cx="3383450" cy="2789932"/>
            </a:xfrm>
            <a:prstGeom prst="rect">
              <a:avLst/>
            </a:prstGeom>
          </p:spPr>
        </p:pic>
        <p:pic>
          <p:nvPicPr>
            <p:cNvPr id="10" name="Picture 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rcRect l="1697" t="-25895" r="6430" b="-8333"/>
            <a:stretch/>
          </p:blipFill>
          <p:spPr>
            <a:xfrm rot="5400000">
              <a:off x="5735723" y="1300884"/>
              <a:ext cx="575086" cy="5829988"/>
            </a:xfrm>
            <a:prstGeom prst="rect">
              <a:avLst/>
            </a:prstGeom>
          </p:spPr>
        </p:pic>
      </p:grpSp>
      <p:pic>
        <p:nvPicPr>
          <p:cNvPr id="11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l="1697" t="68930" r="3387" b="-8333"/>
          <a:stretch/>
        </p:blipFill>
        <p:spPr>
          <a:xfrm rot="5400000">
            <a:off x="7640723" y="3377337"/>
            <a:ext cx="575087" cy="1677087"/>
          </a:xfrm>
          <a:prstGeom prst="rect">
            <a:avLst/>
          </a:prstGeom>
        </p:spPr>
      </p:pic>
      <p:pic>
        <p:nvPicPr>
          <p:cNvPr id="12" name="Picture 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flipH="1">
            <a:off x="-2426713" y="233286"/>
            <a:ext cx="2426713" cy="123264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781882" y="912321"/>
            <a:ext cx="3936074" cy="1659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1. </a:t>
            </a:r>
            <a:r>
              <a:rPr lang="vi-VN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Lê Thị Thu Trang – 22BA108</a:t>
            </a:r>
            <a:endParaRPr lang="en-US" sz="1600" dirty="0">
              <a:solidFill>
                <a:schemeClr val="tx2">
                  <a:lumMod val="50000"/>
                </a:schemeClr>
              </a:solidFill>
              <a:latin typeface="SVN-Product Sans" panose="020B0403030502040203" pitchFamily="34" charset="0"/>
            </a:endParaRPr>
          </a:p>
          <a:p>
            <a:pPr>
              <a:lnSpc>
                <a:spcPct val="130000"/>
              </a:lnSpc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2. </a:t>
            </a:r>
            <a:r>
              <a:rPr lang="vi-VN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Đặng Thanh Lâm – 22BA034 </a:t>
            </a:r>
          </a:p>
          <a:p>
            <a:pPr>
              <a:lnSpc>
                <a:spcPct val="130000"/>
              </a:lnSpc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3. </a:t>
            </a:r>
            <a:r>
              <a:rPr lang="vi-VN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Dương Thị Yến Ngân – 22BA055</a:t>
            </a:r>
          </a:p>
          <a:p>
            <a:pPr>
              <a:lnSpc>
                <a:spcPct val="130000"/>
              </a:lnSpc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4. </a:t>
            </a:r>
            <a:r>
              <a:rPr lang="vi-VN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Nguyễn Thị Hồng Ngọc – 22BA065</a:t>
            </a:r>
          </a:p>
          <a:p>
            <a:pPr>
              <a:lnSpc>
                <a:spcPct val="130000"/>
              </a:lnSpc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5. </a:t>
            </a:r>
            <a:r>
              <a:rPr lang="vi-VN" sz="1600" dirty="0">
                <a:solidFill>
                  <a:schemeClr val="tx2">
                    <a:lumMod val="50000"/>
                  </a:schemeClr>
                </a:solidFill>
                <a:latin typeface="SVN-Product Sans" panose="020B0403030502040203" pitchFamily="34" charset="0"/>
              </a:rPr>
              <a:t>Lê Ngọc Phương Thanh – 22BA093 </a:t>
            </a:r>
          </a:p>
        </p:txBody>
      </p:sp>
    </p:spTree>
    <p:extLst>
      <p:ext uri="{BB962C8B-B14F-4D97-AF65-F5344CB8AC3E}">
        <p14:creationId xmlns:p14="http://schemas.microsoft.com/office/powerpoint/2010/main" val="1415158197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695 0.05 C 0.31892 0.01235 0.37743 0.03735 0.39115 0.1034 C 0.40556 0.1713 0.36632 0.25679 0.30243 0.29753 C 0.24028 0.33334 0.20313 0.41729 0.21545 0.48581 C 0.23021 0.55062 0.28715 0.57686 0.35035 0.53858 " pathEditMode="relative" rAng="4260000" ptsTypes="AAAAA">
                                      <p:cBhvr>
                                        <p:cTn id="11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53" y="24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69"/>
          <p:cNvSpPr txBox="1">
            <a:spLocks noGrp="1"/>
          </p:cNvSpPr>
          <p:nvPr>
            <p:ph type="ctrTitle"/>
          </p:nvPr>
        </p:nvSpPr>
        <p:spPr>
          <a:xfrm>
            <a:off x="904594" y="1335884"/>
            <a:ext cx="3852000" cy="26109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400" dirty="0">
                <a:latin typeface="SVN-Product Sans" panose="020B0403030502040203" pitchFamily="34" charset="0"/>
              </a:rPr>
              <a:t>App “ ĐẶT XE LIÊN TỈNH COACH”</a:t>
            </a:r>
            <a:endParaRPr sz="4400" dirty="0">
              <a:latin typeface="SVN-Product Sans" panose="020B0403030502040203" pitchFamily="34" charset="0"/>
            </a:endParaRPr>
          </a:p>
        </p:txBody>
      </p:sp>
      <p:sp>
        <p:nvSpPr>
          <p:cNvPr id="1210" name="Google Shape;1210;p69"/>
          <p:cNvSpPr/>
          <p:nvPr/>
        </p:nvSpPr>
        <p:spPr>
          <a:xfrm>
            <a:off x="7945430" y="3957450"/>
            <a:ext cx="356425" cy="355650"/>
          </a:xfrm>
          <a:custGeom>
            <a:avLst/>
            <a:gdLst/>
            <a:ahLst/>
            <a:cxnLst/>
            <a:rect l="l" t="t" r="r" b="b"/>
            <a:pathLst>
              <a:path w="14257" h="14226" extrusionOk="0">
                <a:moveTo>
                  <a:pt x="7160" y="4895"/>
                </a:moveTo>
                <a:cubicBezTo>
                  <a:pt x="8066" y="4895"/>
                  <a:pt x="8891" y="5467"/>
                  <a:pt x="9180" y="6383"/>
                </a:cubicBezTo>
                <a:cubicBezTo>
                  <a:pt x="9575" y="7508"/>
                  <a:pt x="8967" y="8724"/>
                  <a:pt x="7812" y="9119"/>
                </a:cubicBezTo>
                <a:cubicBezTo>
                  <a:pt x="7591" y="9191"/>
                  <a:pt x="7367" y="9225"/>
                  <a:pt x="7145" y="9225"/>
                </a:cubicBezTo>
                <a:cubicBezTo>
                  <a:pt x="6241" y="9225"/>
                  <a:pt x="5394" y="8655"/>
                  <a:pt x="5077" y="7751"/>
                </a:cubicBezTo>
                <a:cubicBezTo>
                  <a:pt x="4712" y="6596"/>
                  <a:pt x="5320" y="5380"/>
                  <a:pt x="6444" y="5016"/>
                </a:cubicBezTo>
                <a:cubicBezTo>
                  <a:pt x="6683" y="4934"/>
                  <a:pt x="6924" y="4895"/>
                  <a:pt x="7160" y="4895"/>
                </a:cubicBezTo>
                <a:close/>
                <a:moveTo>
                  <a:pt x="6080" y="0"/>
                </a:moveTo>
                <a:lnTo>
                  <a:pt x="3526" y="851"/>
                </a:lnTo>
                <a:lnTo>
                  <a:pt x="4226" y="2827"/>
                </a:lnTo>
                <a:cubicBezTo>
                  <a:pt x="3830" y="3101"/>
                  <a:pt x="3526" y="3374"/>
                  <a:pt x="3222" y="3709"/>
                </a:cubicBezTo>
                <a:lnTo>
                  <a:pt x="1368" y="2797"/>
                </a:lnTo>
                <a:lnTo>
                  <a:pt x="183" y="5228"/>
                </a:lnTo>
                <a:lnTo>
                  <a:pt x="2037" y="6140"/>
                </a:lnTo>
                <a:cubicBezTo>
                  <a:pt x="1976" y="6566"/>
                  <a:pt x="1946" y="7022"/>
                  <a:pt x="1976" y="7478"/>
                </a:cubicBezTo>
                <a:lnTo>
                  <a:pt x="0" y="8146"/>
                </a:lnTo>
                <a:lnTo>
                  <a:pt x="852" y="10700"/>
                </a:lnTo>
                <a:lnTo>
                  <a:pt x="2827" y="10031"/>
                </a:lnTo>
                <a:cubicBezTo>
                  <a:pt x="3101" y="10396"/>
                  <a:pt x="3374" y="10700"/>
                  <a:pt x="3709" y="11004"/>
                </a:cubicBezTo>
                <a:lnTo>
                  <a:pt x="2797" y="12858"/>
                </a:lnTo>
                <a:lnTo>
                  <a:pt x="5229" y="14043"/>
                </a:lnTo>
                <a:lnTo>
                  <a:pt x="6140" y="12189"/>
                </a:lnTo>
                <a:cubicBezTo>
                  <a:pt x="6441" y="12232"/>
                  <a:pt x="6757" y="12275"/>
                  <a:pt x="7078" y="12275"/>
                </a:cubicBezTo>
                <a:cubicBezTo>
                  <a:pt x="7211" y="12275"/>
                  <a:pt x="7344" y="12268"/>
                  <a:pt x="7478" y="12250"/>
                </a:cubicBezTo>
                <a:lnTo>
                  <a:pt x="8147" y="14225"/>
                </a:lnTo>
                <a:lnTo>
                  <a:pt x="10700" y="13374"/>
                </a:lnTo>
                <a:lnTo>
                  <a:pt x="10031" y="11399"/>
                </a:lnTo>
                <a:cubicBezTo>
                  <a:pt x="10396" y="11125"/>
                  <a:pt x="10700" y="10852"/>
                  <a:pt x="11004" y="10517"/>
                </a:cubicBezTo>
                <a:lnTo>
                  <a:pt x="12858" y="11429"/>
                </a:lnTo>
                <a:lnTo>
                  <a:pt x="14043" y="8997"/>
                </a:lnTo>
                <a:lnTo>
                  <a:pt x="12189" y="8086"/>
                </a:lnTo>
                <a:cubicBezTo>
                  <a:pt x="12280" y="7660"/>
                  <a:pt x="12311" y="7204"/>
                  <a:pt x="12280" y="6748"/>
                </a:cubicBezTo>
                <a:lnTo>
                  <a:pt x="14256" y="6079"/>
                </a:lnTo>
                <a:lnTo>
                  <a:pt x="13375" y="3526"/>
                </a:lnTo>
                <a:lnTo>
                  <a:pt x="11399" y="4195"/>
                </a:lnTo>
                <a:cubicBezTo>
                  <a:pt x="11125" y="3830"/>
                  <a:pt x="10852" y="3526"/>
                  <a:pt x="10517" y="3222"/>
                </a:cubicBezTo>
                <a:lnTo>
                  <a:pt x="11429" y="1368"/>
                </a:lnTo>
                <a:lnTo>
                  <a:pt x="8998" y="183"/>
                </a:lnTo>
                <a:lnTo>
                  <a:pt x="8086" y="2037"/>
                </a:lnTo>
                <a:cubicBezTo>
                  <a:pt x="7785" y="1994"/>
                  <a:pt x="7469" y="1951"/>
                  <a:pt x="7148" y="1951"/>
                </a:cubicBezTo>
                <a:cubicBezTo>
                  <a:pt x="7015" y="1951"/>
                  <a:pt x="6882" y="1958"/>
                  <a:pt x="6748" y="1976"/>
                </a:cubicBezTo>
                <a:lnTo>
                  <a:pt x="608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38100" dir="5400000" algn="bl" rotWithShape="0">
              <a:schemeClr val="dk1">
                <a:alpha val="1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69"/>
          <p:cNvSpPr/>
          <p:nvPr/>
        </p:nvSpPr>
        <p:spPr>
          <a:xfrm>
            <a:off x="4816755" y="1104475"/>
            <a:ext cx="250775" cy="250775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47625" dir="5400000" algn="bl" rotWithShape="0">
              <a:schemeClr val="dk1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7" name="Google Shape;1287;p69"/>
          <p:cNvGrpSpPr/>
          <p:nvPr/>
        </p:nvGrpSpPr>
        <p:grpSpPr>
          <a:xfrm rot="10800000" flipH="1">
            <a:off x="830290" y="497323"/>
            <a:ext cx="429322" cy="93999"/>
            <a:chOff x="5840230" y="744468"/>
            <a:chExt cx="431653" cy="94500"/>
          </a:xfrm>
        </p:grpSpPr>
        <p:sp>
          <p:nvSpPr>
            <p:cNvPr id="1288" name="Google Shape;1288;p69"/>
            <p:cNvSpPr/>
            <p:nvPr/>
          </p:nvSpPr>
          <p:spPr>
            <a:xfrm>
              <a:off x="5840230" y="744468"/>
              <a:ext cx="94500" cy="9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9"/>
            <p:cNvSpPr/>
            <p:nvPr/>
          </p:nvSpPr>
          <p:spPr>
            <a:xfrm>
              <a:off x="6008807" y="744468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9"/>
            <p:cNvSpPr/>
            <p:nvPr/>
          </p:nvSpPr>
          <p:spPr>
            <a:xfrm>
              <a:off x="6177384" y="744468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B135CA2-29A9-CCDA-93BA-95A56D20F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93" y="1165364"/>
            <a:ext cx="2932837" cy="2952024"/>
          </a:xfrm>
          <a:prstGeom prst="flowChartAlternateProcess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800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1" dur="800" fill="hold"/>
                                        <p:tgtEl>
                                          <p:spTgt spid="12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71"/>
          <p:cNvGrpSpPr/>
          <p:nvPr/>
        </p:nvGrpSpPr>
        <p:grpSpPr>
          <a:xfrm>
            <a:off x="719975" y="1539905"/>
            <a:ext cx="3010825" cy="1776300"/>
            <a:chOff x="719975" y="1114972"/>
            <a:chExt cx="3010825" cy="1776300"/>
          </a:xfrm>
        </p:grpSpPr>
        <p:sp>
          <p:nvSpPr>
            <p:cNvPr id="1305" name="Google Shape;1305;p71"/>
            <p:cNvSpPr/>
            <p:nvPr/>
          </p:nvSpPr>
          <p:spPr>
            <a:xfrm>
              <a:off x="720000" y="1114972"/>
              <a:ext cx="3010800" cy="1776300"/>
            </a:xfrm>
            <a:prstGeom prst="roundRect">
              <a:avLst>
                <a:gd name="adj" fmla="val 123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1"/>
            <p:cNvSpPr/>
            <p:nvPr/>
          </p:nvSpPr>
          <p:spPr>
            <a:xfrm>
              <a:off x="719975" y="1114975"/>
              <a:ext cx="30108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" name="Google Shape;1307;p71"/>
            <p:cNvGrpSpPr/>
            <p:nvPr/>
          </p:nvGrpSpPr>
          <p:grpSpPr>
            <a:xfrm rot="10800000" flipH="1">
              <a:off x="881412" y="1244995"/>
              <a:ext cx="429322" cy="93999"/>
              <a:chOff x="5840230" y="744468"/>
              <a:chExt cx="431653" cy="94500"/>
            </a:xfrm>
          </p:grpSpPr>
          <p:sp>
            <p:nvSpPr>
              <p:cNvPr id="1308" name="Google Shape;1308;p71"/>
              <p:cNvSpPr/>
              <p:nvPr/>
            </p:nvSpPr>
            <p:spPr>
              <a:xfrm>
                <a:off x="5840230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71"/>
              <p:cNvSpPr/>
              <p:nvPr/>
            </p:nvSpPr>
            <p:spPr>
              <a:xfrm>
                <a:off x="6008807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71"/>
              <p:cNvSpPr/>
              <p:nvPr/>
            </p:nvSpPr>
            <p:spPr>
              <a:xfrm>
                <a:off x="6177384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12" name="Google Shape;1312;p71"/>
          <p:cNvSpPr txBox="1">
            <a:spLocks noGrp="1"/>
          </p:cNvSpPr>
          <p:nvPr>
            <p:ph type="ctrTitle"/>
          </p:nvPr>
        </p:nvSpPr>
        <p:spPr>
          <a:xfrm>
            <a:off x="5054850" y="910606"/>
            <a:ext cx="3489000" cy="3675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SVN-Product Sans" panose="020B0403030502040203" pitchFamily="34" charset="0"/>
              </a:rPr>
              <a:t>NGHIÊN CỨU THỊ TRƯỜNG</a:t>
            </a:r>
            <a:endParaRPr sz="2000" dirty="0">
              <a:latin typeface="SVN-Product Sans" panose="020B0403030502040203" pitchFamily="34" charset="0"/>
            </a:endParaRPr>
          </a:p>
        </p:txBody>
      </p:sp>
      <p:sp>
        <p:nvSpPr>
          <p:cNvPr id="1354" name="Google Shape;1354;p71"/>
          <p:cNvSpPr txBox="1">
            <a:spLocks noGrp="1"/>
          </p:cNvSpPr>
          <p:nvPr>
            <p:ph type="title" idx="2"/>
          </p:nvPr>
        </p:nvSpPr>
        <p:spPr>
          <a:xfrm>
            <a:off x="4035725" y="657103"/>
            <a:ext cx="663645" cy="8745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315" name="Google Shape;1315;p71"/>
          <p:cNvSpPr txBox="1">
            <a:spLocks noGrp="1"/>
          </p:cNvSpPr>
          <p:nvPr>
            <p:ph type="ctrTitle" idx="3"/>
          </p:nvPr>
        </p:nvSpPr>
        <p:spPr>
          <a:xfrm>
            <a:off x="5054850" y="3286896"/>
            <a:ext cx="3759541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>
                <a:latin typeface="SVN-Product Sans" panose="020B0403030502040203" pitchFamily="34" charset="0"/>
              </a:rPr>
              <a:t>PHÂN TÍCH MÔ HÌNH CANVAS</a:t>
            </a:r>
            <a:endParaRPr sz="2000" dirty="0">
              <a:latin typeface="SVN-Product Sans" panose="020B0403030502040203" pitchFamily="34" charset="0"/>
            </a:endParaRPr>
          </a:p>
        </p:txBody>
      </p:sp>
      <p:sp>
        <p:nvSpPr>
          <p:cNvPr id="1311" name="Google Shape;1311;p71"/>
          <p:cNvSpPr txBox="1">
            <a:spLocks noGrp="1"/>
          </p:cNvSpPr>
          <p:nvPr>
            <p:ph type="title" idx="5"/>
          </p:nvPr>
        </p:nvSpPr>
        <p:spPr>
          <a:xfrm>
            <a:off x="4024267" y="1426697"/>
            <a:ext cx="798616" cy="6724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" name="Title 2"/>
          <p:cNvSpPr>
            <a:spLocks noGrp="1"/>
          </p:cNvSpPr>
          <p:nvPr>
            <p:ph type="ctrTitle" idx="6"/>
          </p:nvPr>
        </p:nvSpPr>
        <p:spPr>
          <a:xfrm>
            <a:off x="5054850" y="2439236"/>
            <a:ext cx="3489000" cy="367500"/>
          </a:xfrm>
        </p:spPr>
        <p:txBody>
          <a:bodyPr/>
          <a:lstStyle/>
          <a:p>
            <a:pPr lvl="0"/>
            <a:r>
              <a:rPr lang="en-US" sz="2000" dirty="0">
                <a:latin typeface="SVN-Product Sans" panose="020B0403030502040203" pitchFamily="34" charset="0"/>
              </a:rPr>
              <a:t>NHỮNG TÍNH NĂNG CỦA ỨNG DỤNG</a:t>
            </a:r>
            <a:endParaRPr lang="vi-VN" sz="2000" dirty="0">
              <a:latin typeface="SVN-Product Sans" panose="020B0403030502040203" pitchFamily="34" charset="0"/>
            </a:endParaRPr>
          </a:p>
        </p:txBody>
      </p:sp>
      <p:sp>
        <p:nvSpPr>
          <p:cNvPr id="1319" name="Google Shape;1319;p71"/>
          <p:cNvSpPr txBox="1">
            <a:spLocks noGrp="1"/>
          </p:cNvSpPr>
          <p:nvPr>
            <p:ph type="title" idx="8"/>
          </p:nvPr>
        </p:nvSpPr>
        <p:spPr>
          <a:xfrm>
            <a:off x="3969139" y="2189486"/>
            <a:ext cx="847371" cy="8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03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321" name="Google Shape;1321;p71"/>
          <p:cNvSpPr txBox="1">
            <a:spLocks noGrp="1"/>
          </p:cNvSpPr>
          <p:nvPr>
            <p:ph type="title" idx="13"/>
          </p:nvPr>
        </p:nvSpPr>
        <p:spPr>
          <a:xfrm>
            <a:off x="4057670" y="3019141"/>
            <a:ext cx="765213" cy="8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tx1"/>
                </a:solidFill>
              </a:rPr>
              <a:t>0</a:t>
            </a:r>
            <a:r>
              <a:rPr lang="en" sz="3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316" name="Google Shape;1316;p71"/>
          <p:cNvSpPr txBox="1">
            <a:spLocks noGrp="1"/>
          </p:cNvSpPr>
          <p:nvPr>
            <p:ph type="ctrTitle" idx="14"/>
          </p:nvPr>
        </p:nvSpPr>
        <p:spPr>
          <a:xfrm>
            <a:off x="5054850" y="4014385"/>
            <a:ext cx="3488700" cy="3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SVN-Product Sans" panose="020B0403030502040203" pitchFamily="34" charset="0"/>
              </a:rPr>
              <a:t>PHÂN TÍCH ĐỐI THỦ</a:t>
            </a:r>
            <a:endParaRPr sz="2000" dirty="0">
              <a:latin typeface="SVN-Product Sans" panose="020B0403030502040203" pitchFamily="34" charset="0"/>
            </a:endParaRPr>
          </a:p>
        </p:txBody>
      </p:sp>
      <p:sp>
        <p:nvSpPr>
          <p:cNvPr id="1322" name="Google Shape;1322;p71"/>
          <p:cNvSpPr txBox="1">
            <a:spLocks noGrp="1"/>
          </p:cNvSpPr>
          <p:nvPr>
            <p:ph type="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>
                <a:latin typeface="SVN-Product Sans" panose="020B0403030502040203" pitchFamily="34" charset="0"/>
                <a:cs typeface="Arial" panose="020B0604020202020204" pitchFamily="34" charset="0"/>
              </a:rPr>
              <a:t>NỘI DUNG</a:t>
            </a:r>
            <a:endParaRPr sz="4000" dirty="0">
              <a:latin typeface="SVN-Product Sans" panose="020B0403030502040203" pitchFamily="34" charset="0"/>
              <a:cs typeface="Arial" panose="020B0604020202020204" pitchFamily="34" charset="0"/>
            </a:endParaRPr>
          </a:p>
        </p:txBody>
      </p:sp>
      <p:grpSp>
        <p:nvGrpSpPr>
          <p:cNvPr id="1323" name="Google Shape;1323;p71"/>
          <p:cNvGrpSpPr/>
          <p:nvPr/>
        </p:nvGrpSpPr>
        <p:grpSpPr>
          <a:xfrm>
            <a:off x="1964262" y="3133859"/>
            <a:ext cx="1422619" cy="908118"/>
            <a:chOff x="1964262" y="3133859"/>
            <a:chExt cx="1422619" cy="908118"/>
          </a:xfrm>
        </p:grpSpPr>
        <p:grpSp>
          <p:nvGrpSpPr>
            <p:cNvPr id="1324" name="Google Shape;1324;p71"/>
            <p:cNvGrpSpPr/>
            <p:nvPr/>
          </p:nvGrpSpPr>
          <p:grpSpPr>
            <a:xfrm>
              <a:off x="2627043" y="3133859"/>
              <a:ext cx="759839" cy="908118"/>
              <a:chOff x="7948975" y="1691400"/>
              <a:chExt cx="623125" cy="744725"/>
            </a:xfrm>
          </p:grpSpPr>
          <p:sp>
            <p:nvSpPr>
              <p:cNvPr id="1325" name="Google Shape;1325;p71"/>
              <p:cNvSpPr/>
              <p:nvPr/>
            </p:nvSpPr>
            <p:spPr>
              <a:xfrm>
                <a:off x="7948975" y="1770425"/>
                <a:ext cx="623125" cy="665700"/>
              </a:xfrm>
              <a:custGeom>
                <a:avLst/>
                <a:gdLst/>
                <a:ahLst/>
                <a:cxnLst/>
                <a:rect l="l" t="t" r="r" b="b"/>
                <a:pathLst>
                  <a:path w="24925" h="26628" extrusionOk="0">
                    <a:moveTo>
                      <a:pt x="1" y="1"/>
                    </a:moveTo>
                    <a:lnTo>
                      <a:pt x="1" y="25199"/>
                    </a:lnTo>
                    <a:cubicBezTo>
                      <a:pt x="1" y="25989"/>
                      <a:pt x="639" y="26627"/>
                      <a:pt x="1429" y="26627"/>
                    </a:cubicBezTo>
                    <a:lnTo>
                      <a:pt x="23436" y="26627"/>
                    </a:lnTo>
                    <a:cubicBezTo>
                      <a:pt x="24226" y="26627"/>
                      <a:pt x="24864" y="25989"/>
                      <a:pt x="24925" y="25199"/>
                    </a:cubicBezTo>
                    <a:lnTo>
                      <a:pt x="2492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71"/>
              <p:cNvSpPr/>
              <p:nvPr/>
            </p:nvSpPr>
            <p:spPr>
              <a:xfrm>
                <a:off x="7948975" y="1691400"/>
                <a:ext cx="623125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24925" h="3132" extrusionOk="0">
                    <a:moveTo>
                      <a:pt x="1429" y="0"/>
                    </a:moveTo>
                    <a:cubicBezTo>
                      <a:pt x="639" y="0"/>
                      <a:pt x="1" y="639"/>
                      <a:pt x="1" y="1459"/>
                    </a:cubicBezTo>
                    <a:lnTo>
                      <a:pt x="1" y="3131"/>
                    </a:lnTo>
                    <a:lnTo>
                      <a:pt x="24925" y="3131"/>
                    </a:lnTo>
                    <a:lnTo>
                      <a:pt x="24925" y="1459"/>
                    </a:lnTo>
                    <a:cubicBezTo>
                      <a:pt x="24864" y="639"/>
                      <a:pt x="24226" y="0"/>
                      <a:pt x="234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71"/>
              <p:cNvSpPr/>
              <p:nvPr/>
            </p:nvSpPr>
            <p:spPr>
              <a:xfrm>
                <a:off x="7995325" y="1717225"/>
                <a:ext cx="2435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74" extrusionOk="0">
                    <a:moveTo>
                      <a:pt x="487" y="1"/>
                    </a:moveTo>
                    <a:cubicBezTo>
                      <a:pt x="213" y="1"/>
                      <a:pt x="1" y="214"/>
                      <a:pt x="1" y="487"/>
                    </a:cubicBezTo>
                    <a:cubicBezTo>
                      <a:pt x="1" y="761"/>
                      <a:pt x="213" y="974"/>
                      <a:pt x="487" y="974"/>
                    </a:cubicBezTo>
                    <a:cubicBezTo>
                      <a:pt x="761" y="974"/>
                      <a:pt x="973" y="761"/>
                      <a:pt x="973" y="487"/>
                    </a:cubicBezTo>
                    <a:cubicBezTo>
                      <a:pt x="973" y="214"/>
                      <a:pt x="791" y="1"/>
                      <a:pt x="487" y="1"/>
                    </a:cubicBezTo>
                    <a:close/>
                  </a:path>
                </a:pathLst>
              </a:custGeom>
              <a:solidFill>
                <a:srgbClr val="FFC3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71"/>
              <p:cNvSpPr/>
              <p:nvPr/>
            </p:nvSpPr>
            <p:spPr>
              <a:xfrm>
                <a:off x="8049275" y="1717225"/>
                <a:ext cx="2435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974" extrusionOk="0">
                    <a:moveTo>
                      <a:pt x="487" y="1"/>
                    </a:moveTo>
                    <a:cubicBezTo>
                      <a:pt x="244" y="1"/>
                      <a:pt x="1" y="214"/>
                      <a:pt x="1" y="487"/>
                    </a:cubicBezTo>
                    <a:cubicBezTo>
                      <a:pt x="1" y="761"/>
                      <a:pt x="214" y="974"/>
                      <a:pt x="487" y="974"/>
                    </a:cubicBezTo>
                    <a:cubicBezTo>
                      <a:pt x="761" y="974"/>
                      <a:pt x="973" y="761"/>
                      <a:pt x="973" y="487"/>
                    </a:cubicBezTo>
                    <a:cubicBezTo>
                      <a:pt x="973" y="214"/>
                      <a:pt x="761" y="1"/>
                      <a:pt x="487" y="1"/>
                    </a:cubicBezTo>
                    <a:close/>
                  </a:path>
                </a:pathLst>
              </a:custGeom>
              <a:solidFill>
                <a:srgbClr val="F5D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71"/>
              <p:cNvSpPr/>
              <p:nvPr/>
            </p:nvSpPr>
            <p:spPr>
              <a:xfrm>
                <a:off x="8103225" y="1717225"/>
                <a:ext cx="2510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974" extrusionOk="0">
                    <a:moveTo>
                      <a:pt x="518" y="1"/>
                    </a:moveTo>
                    <a:cubicBezTo>
                      <a:pt x="244" y="1"/>
                      <a:pt x="1" y="214"/>
                      <a:pt x="1" y="487"/>
                    </a:cubicBezTo>
                    <a:cubicBezTo>
                      <a:pt x="1" y="761"/>
                      <a:pt x="244" y="974"/>
                      <a:pt x="518" y="974"/>
                    </a:cubicBezTo>
                    <a:cubicBezTo>
                      <a:pt x="761" y="974"/>
                      <a:pt x="1004" y="761"/>
                      <a:pt x="1004" y="487"/>
                    </a:cubicBezTo>
                    <a:cubicBezTo>
                      <a:pt x="1004" y="214"/>
                      <a:pt x="761" y="1"/>
                      <a:pt x="518" y="1"/>
                    </a:cubicBezTo>
                    <a:close/>
                  </a:path>
                </a:pathLst>
              </a:custGeom>
              <a:solidFill>
                <a:srgbClr val="6AEB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71"/>
              <p:cNvSpPr/>
              <p:nvPr/>
            </p:nvSpPr>
            <p:spPr>
              <a:xfrm>
                <a:off x="8015075" y="1863125"/>
                <a:ext cx="95025" cy="95025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3801" extrusionOk="0">
                    <a:moveTo>
                      <a:pt x="1916" y="1"/>
                    </a:moveTo>
                    <a:cubicBezTo>
                      <a:pt x="852" y="1"/>
                      <a:pt x="1" y="852"/>
                      <a:pt x="1" y="1916"/>
                    </a:cubicBezTo>
                    <a:cubicBezTo>
                      <a:pt x="1" y="2980"/>
                      <a:pt x="852" y="3800"/>
                      <a:pt x="1916" y="3800"/>
                    </a:cubicBezTo>
                    <a:cubicBezTo>
                      <a:pt x="2980" y="3800"/>
                      <a:pt x="3800" y="2980"/>
                      <a:pt x="3800" y="1916"/>
                    </a:cubicBezTo>
                    <a:cubicBezTo>
                      <a:pt x="3800" y="852"/>
                      <a:pt x="2980" y="1"/>
                      <a:pt x="19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71"/>
              <p:cNvSpPr/>
              <p:nvPr/>
            </p:nvSpPr>
            <p:spPr>
              <a:xfrm>
                <a:off x="8151100" y="1874525"/>
                <a:ext cx="33590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13436" h="913" extrusionOk="0">
                    <a:moveTo>
                      <a:pt x="426" y="1"/>
                    </a:moveTo>
                    <a:cubicBezTo>
                      <a:pt x="183" y="1"/>
                      <a:pt x="1" y="214"/>
                      <a:pt x="1" y="426"/>
                    </a:cubicBezTo>
                    <a:lnTo>
                      <a:pt x="1" y="518"/>
                    </a:lnTo>
                    <a:cubicBezTo>
                      <a:pt x="1" y="730"/>
                      <a:pt x="183" y="913"/>
                      <a:pt x="426" y="913"/>
                    </a:cubicBezTo>
                    <a:lnTo>
                      <a:pt x="13041" y="913"/>
                    </a:lnTo>
                    <a:cubicBezTo>
                      <a:pt x="13253" y="913"/>
                      <a:pt x="13436" y="730"/>
                      <a:pt x="13405" y="518"/>
                    </a:cubicBezTo>
                    <a:lnTo>
                      <a:pt x="13405" y="426"/>
                    </a:lnTo>
                    <a:cubicBezTo>
                      <a:pt x="13405" y="214"/>
                      <a:pt x="13223" y="1"/>
                      <a:pt x="129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71"/>
              <p:cNvSpPr/>
              <p:nvPr/>
            </p:nvSpPr>
            <p:spPr>
              <a:xfrm>
                <a:off x="8151100" y="1930000"/>
                <a:ext cx="18697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913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426"/>
                    </a:cubicBezTo>
                    <a:lnTo>
                      <a:pt x="1" y="487"/>
                    </a:lnTo>
                    <a:cubicBezTo>
                      <a:pt x="1" y="730"/>
                      <a:pt x="183" y="913"/>
                      <a:pt x="426" y="913"/>
                    </a:cubicBezTo>
                    <a:lnTo>
                      <a:pt x="7113" y="913"/>
                    </a:lnTo>
                    <a:cubicBezTo>
                      <a:pt x="7326" y="913"/>
                      <a:pt x="7478" y="730"/>
                      <a:pt x="7478" y="487"/>
                    </a:cubicBezTo>
                    <a:lnTo>
                      <a:pt x="7478" y="426"/>
                    </a:lnTo>
                    <a:cubicBezTo>
                      <a:pt x="7478" y="183"/>
                      <a:pt x="7296" y="1"/>
                      <a:pt x="70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71"/>
              <p:cNvSpPr/>
              <p:nvPr/>
            </p:nvSpPr>
            <p:spPr>
              <a:xfrm>
                <a:off x="8360825" y="1930000"/>
                <a:ext cx="5400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913" extrusionOk="0">
                    <a:moveTo>
                      <a:pt x="457" y="1"/>
                    </a:moveTo>
                    <a:cubicBezTo>
                      <a:pt x="183" y="1"/>
                      <a:pt x="1" y="213"/>
                      <a:pt x="1" y="457"/>
                    </a:cubicBezTo>
                    <a:cubicBezTo>
                      <a:pt x="1" y="730"/>
                      <a:pt x="244" y="913"/>
                      <a:pt x="457" y="913"/>
                    </a:cubicBezTo>
                    <a:lnTo>
                      <a:pt x="1703" y="913"/>
                    </a:lnTo>
                    <a:cubicBezTo>
                      <a:pt x="1946" y="913"/>
                      <a:pt x="2129" y="730"/>
                      <a:pt x="2159" y="457"/>
                    </a:cubicBezTo>
                    <a:cubicBezTo>
                      <a:pt x="2159" y="183"/>
                      <a:pt x="1946" y="1"/>
                      <a:pt x="17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71"/>
              <p:cNvSpPr/>
              <p:nvPr/>
            </p:nvSpPr>
            <p:spPr>
              <a:xfrm>
                <a:off x="8015075" y="2030300"/>
                <a:ext cx="95025" cy="95025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3801" extrusionOk="0">
                    <a:moveTo>
                      <a:pt x="1916" y="1"/>
                    </a:moveTo>
                    <a:cubicBezTo>
                      <a:pt x="852" y="1"/>
                      <a:pt x="1" y="852"/>
                      <a:pt x="1" y="1916"/>
                    </a:cubicBezTo>
                    <a:cubicBezTo>
                      <a:pt x="1" y="2980"/>
                      <a:pt x="852" y="3800"/>
                      <a:pt x="1916" y="3800"/>
                    </a:cubicBezTo>
                    <a:cubicBezTo>
                      <a:pt x="2980" y="3800"/>
                      <a:pt x="3800" y="2980"/>
                      <a:pt x="3800" y="1916"/>
                    </a:cubicBezTo>
                    <a:cubicBezTo>
                      <a:pt x="3800" y="852"/>
                      <a:pt x="2980" y="1"/>
                      <a:pt x="19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71"/>
              <p:cNvSpPr/>
              <p:nvPr/>
            </p:nvSpPr>
            <p:spPr>
              <a:xfrm>
                <a:off x="8151100" y="2041700"/>
                <a:ext cx="33590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13436" h="913" extrusionOk="0">
                    <a:moveTo>
                      <a:pt x="426" y="1"/>
                    </a:moveTo>
                    <a:cubicBezTo>
                      <a:pt x="183" y="1"/>
                      <a:pt x="1" y="214"/>
                      <a:pt x="1" y="426"/>
                    </a:cubicBezTo>
                    <a:lnTo>
                      <a:pt x="1" y="518"/>
                    </a:lnTo>
                    <a:cubicBezTo>
                      <a:pt x="1" y="730"/>
                      <a:pt x="183" y="913"/>
                      <a:pt x="426" y="913"/>
                    </a:cubicBezTo>
                    <a:lnTo>
                      <a:pt x="13041" y="913"/>
                    </a:lnTo>
                    <a:cubicBezTo>
                      <a:pt x="13253" y="913"/>
                      <a:pt x="13436" y="730"/>
                      <a:pt x="13405" y="518"/>
                    </a:cubicBezTo>
                    <a:lnTo>
                      <a:pt x="13405" y="426"/>
                    </a:lnTo>
                    <a:cubicBezTo>
                      <a:pt x="13405" y="214"/>
                      <a:pt x="13223" y="1"/>
                      <a:pt x="129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71"/>
              <p:cNvSpPr/>
              <p:nvPr/>
            </p:nvSpPr>
            <p:spPr>
              <a:xfrm>
                <a:off x="8151100" y="2097175"/>
                <a:ext cx="18697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913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426"/>
                    </a:cubicBezTo>
                    <a:lnTo>
                      <a:pt x="1" y="487"/>
                    </a:lnTo>
                    <a:cubicBezTo>
                      <a:pt x="1" y="730"/>
                      <a:pt x="183" y="913"/>
                      <a:pt x="426" y="913"/>
                    </a:cubicBezTo>
                    <a:lnTo>
                      <a:pt x="7113" y="913"/>
                    </a:lnTo>
                    <a:cubicBezTo>
                      <a:pt x="7326" y="913"/>
                      <a:pt x="7478" y="730"/>
                      <a:pt x="7478" y="487"/>
                    </a:cubicBezTo>
                    <a:lnTo>
                      <a:pt x="7478" y="426"/>
                    </a:lnTo>
                    <a:cubicBezTo>
                      <a:pt x="7478" y="183"/>
                      <a:pt x="7296" y="1"/>
                      <a:pt x="70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71"/>
              <p:cNvSpPr/>
              <p:nvPr/>
            </p:nvSpPr>
            <p:spPr>
              <a:xfrm>
                <a:off x="8360825" y="2097175"/>
                <a:ext cx="5400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913" extrusionOk="0">
                    <a:moveTo>
                      <a:pt x="457" y="1"/>
                    </a:moveTo>
                    <a:cubicBezTo>
                      <a:pt x="183" y="1"/>
                      <a:pt x="1" y="213"/>
                      <a:pt x="1" y="457"/>
                    </a:cubicBezTo>
                    <a:cubicBezTo>
                      <a:pt x="1" y="730"/>
                      <a:pt x="244" y="913"/>
                      <a:pt x="457" y="913"/>
                    </a:cubicBezTo>
                    <a:lnTo>
                      <a:pt x="1703" y="913"/>
                    </a:lnTo>
                    <a:cubicBezTo>
                      <a:pt x="1946" y="913"/>
                      <a:pt x="2129" y="730"/>
                      <a:pt x="2159" y="457"/>
                    </a:cubicBezTo>
                    <a:cubicBezTo>
                      <a:pt x="2159" y="183"/>
                      <a:pt x="1946" y="1"/>
                      <a:pt x="17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71"/>
              <p:cNvSpPr/>
              <p:nvPr/>
            </p:nvSpPr>
            <p:spPr>
              <a:xfrm>
                <a:off x="8015075" y="2197475"/>
                <a:ext cx="95025" cy="95025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3801" extrusionOk="0">
                    <a:moveTo>
                      <a:pt x="1916" y="1"/>
                    </a:moveTo>
                    <a:cubicBezTo>
                      <a:pt x="852" y="1"/>
                      <a:pt x="1" y="852"/>
                      <a:pt x="1" y="1916"/>
                    </a:cubicBezTo>
                    <a:cubicBezTo>
                      <a:pt x="1" y="2980"/>
                      <a:pt x="852" y="3800"/>
                      <a:pt x="1916" y="3800"/>
                    </a:cubicBezTo>
                    <a:cubicBezTo>
                      <a:pt x="2980" y="3800"/>
                      <a:pt x="3800" y="2980"/>
                      <a:pt x="3800" y="1916"/>
                    </a:cubicBezTo>
                    <a:cubicBezTo>
                      <a:pt x="3800" y="852"/>
                      <a:pt x="2980" y="1"/>
                      <a:pt x="19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71"/>
              <p:cNvSpPr/>
              <p:nvPr/>
            </p:nvSpPr>
            <p:spPr>
              <a:xfrm>
                <a:off x="8151100" y="2208875"/>
                <a:ext cx="33590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13436" h="913" extrusionOk="0">
                    <a:moveTo>
                      <a:pt x="426" y="1"/>
                    </a:moveTo>
                    <a:cubicBezTo>
                      <a:pt x="183" y="1"/>
                      <a:pt x="1" y="214"/>
                      <a:pt x="1" y="426"/>
                    </a:cubicBezTo>
                    <a:lnTo>
                      <a:pt x="1" y="518"/>
                    </a:lnTo>
                    <a:cubicBezTo>
                      <a:pt x="1" y="730"/>
                      <a:pt x="183" y="913"/>
                      <a:pt x="426" y="913"/>
                    </a:cubicBezTo>
                    <a:lnTo>
                      <a:pt x="13041" y="913"/>
                    </a:lnTo>
                    <a:cubicBezTo>
                      <a:pt x="13253" y="913"/>
                      <a:pt x="13436" y="730"/>
                      <a:pt x="13405" y="518"/>
                    </a:cubicBezTo>
                    <a:lnTo>
                      <a:pt x="13405" y="426"/>
                    </a:lnTo>
                    <a:cubicBezTo>
                      <a:pt x="13405" y="214"/>
                      <a:pt x="13223" y="1"/>
                      <a:pt x="129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71"/>
              <p:cNvSpPr/>
              <p:nvPr/>
            </p:nvSpPr>
            <p:spPr>
              <a:xfrm>
                <a:off x="8151100" y="2264350"/>
                <a:ext cx="18697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913" extrusionOk="0">
                    <a:moveTo>
                      <a:pt x="426" y="1"/>
                    </a:moveTo>
                    <a:cubicBezTo>
                      <a:pt x="183" y="1"/>
                      <a:pt x="1" y="183"/>
                      <a:pt x="1" y="426"/>
                    </a:cubicBezTo>
                    <a:lnTo>
                      <a:pt x="1" y="487"/>
                    </a:lnTo>
                    <a:cubicBezTo>
                      <a:pt x="1" y="730"/>
                      <a:pt x="183" y="913"/>
                      <a:pt x="426" y="913"/>
                    </a:cubicBezTo>
                    <a:lnTo>
                      <a:pt x="7113" y="913"/>
                    </a:lnTo>
                    <a:cubicBezTo>
                      <a:pt x="7326" y="913"/>
                      <a:pt x="7478" y="730"/>
                      <a:pt x="7478" y="487"/>
                    </a:cubicBezTo>
                    <a:lnTo>
                      <a:pt x="7478" y="426"/>
                    </a:lnTo>
                    <a:cubicBezTo>
                      <a:pt x="7478" y="183"/>
                      <a:pt x="7296" y="1"/>
                      <a:pt x="70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71"/>
              <p:cNvSpPr/>
              <p:nvPr/>
            </p:nvSpPr>
            <p:spPr>
              <a:xfrm>
                <a:off x="8360825" y="2264350"/>
                <a:ext cx="5400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2160" h="913" extrusionOk="0">
                    <a:moveTo>
                      <a:pt x="457" y="1"/>
                    </a:moveTo>
                    <a:cubicBezTo>
                      <a:pt x="183" y="1"/>
                      <a:pt x="1" y="214"/>
                      <a:pt x="1" y="457"/>
                    </a:cubicBezTo>
                    <a:cubicBezTo>
                      <a:pt x="1" y="730"/>
                      <a:pt x="244" y="913"/>
                      <a:pt x="457" y="913"/>
                    </a:cubicBezTo>
                    <a:lnTo>
                      <a:pt x="1703" y="913"/>
                    </a:lnTo>
                    <a:cubicBezTo>
                      <a:pt x="1946" y="913"/>
                      <a:pt x="2129" y="730"/>
                      <a:pt x="2159" y="457"/>
                    </a:cubicBezTo>
                    <a:cubicBezTo>
                      <a:pt x="2159" y="183"/>
                      <a:pt x="1946" y="1"/>
                      <a:pt x="17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2" name="Google Shape;1342;p71"/>
            <p:cNvGrpSpPr/>
            <p:nvPr/>
          </p:nvGrpSpPr>
          <p:grpSpPr>
            <a:xfrm>
              <a:off x="1964262" y="3226627"/>
              <a:ext cx="758924" cy="321556"/>
              <a:chOff x="5021875" y="2898100"/>
              <a:chExt cx="622375" cy="263700"/>
            </a:xfrm>
          </p:grpSpPr>
          <p:sp>
            <p:nvSpPr>
              <p:cNvPr id="1343" name="Google Shape;1343;p71"/>
              <p:cNvSpPr/>
              <p:nvPr/>
            </p:nvSpPr>
            <p:spPr>
              <a:xfrm>
                <a:off x="5021875" y="2976375"/>
                <a:ext cx="622375" cy="185425"/>
              </a:xfrm>
              <a:custGeom>
                <a:avLst/>
                <a:gdLst/>
                <a:ahLst/>
                <a:cxnLst/>
                <a:rect l="l" t="t" r="r" b="b"/>
                <a:pathLst>
                  <a:path w="24895" h="7417" extrusionOk="0">
                    <a:moveTo>
                      <a:pt x="0" y="0"/>
                    </a:moveTo>
                    <a:lnTo>
                      <a:pt x="0" y="5988"/>
                    </a:lnTo>
                    <a:cubicBezTo>
                      <a:pt x="0" y="6779"/>
                      <a:pt x="669" y="7417"/>
                      <a:pt x="1459" y="7417"/>
                    </a:cubicBezTo>
                    <a:lnTo>
                      <a:pt x="23466" y="7417"/>
                    </a:lnTo>
                    <a:cubicBezTo>
                      <a:pt x="24256" y="7417"/>
                      <a:pt x="24894" y="6748"/>
                      <a:pt x="24894" y="5988"/>
                    </a:cubicBezTo>
                    <a:lnTo>
                      <a:pt x="248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71"/>
              <p:cNvSpPr/>
              <p:nvPr/>
            </p:nvSpPr>
            <p:spPr>
              <a:xfrm>
                <a:off x="5021875" y="2898100"/>
                <a:ext cx="622375" cy="77525"/>
              </a:xfrm>
              <a:custGeom>
                <a:avLst/>
                <a:gdLst/>
                <a:ahLst/>
                <a:cxnLst/>
                <a:rect l="l" t="t" r="r" b="b"/>
                <a:pathLst>
                  <a:path w="24895" h="3101" extrusionOk="0">
                    <a:moveTo>
                      <a:pt x="1459" y="1"/>
                    </a:moveTo>
                    <a:cubicBezTo>
                      <a:pt x="669" y="1"/>
                      <a:pt x="0" y="639"/>
                      <a:pt x="0" y="1429"/>
                    </a:cubicBezTo>
                    <a:lnTo>
                      <a:pt x="0" y="3101"/>
                    </a:lnTo>
                    <a:lnTo>
                      <a:pt x="24894" y="3101"/>
                    </a:lnTo>
                    <a:lnTo>
                      <a:pt x="24894" y="1429"/>
                    </a:lnTo>
                    <a:cubicBezTo>
                      <a:pt x="24894" y="639"/>
                      <a:pt x="24256" y="1"/>
                      <a:pt x="234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71"/>
              <p:cNvSpPr/>
              <p:nvPr/>
            </p:nvSpPr>
            <p:spPr>
              <a:xfrm>
                <a:off x="5069750" y="2922425"/>
                <a:ext cx="2432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004" extrusionOk="0">
                    <a:moveTo>
                      <a:pt x="487" y="0"/>
                    </a:moveTo>
                    <a:cubicBezTo>
                      <a:pt x="213" y="0"/>
                      <a:pt x="0" y="243"/>
                      <a:pt x="0" y="487"/>
                    </a:cubicBezTo>
                    <a:cubicBezTo>
                      <a:pt x="0" y="760"/>
                      <a:pt x="213" y="1003"/>
                      <a:pt x="487" y="1003"/>
                    </a:cubicBezTo>
                    <a:cubicBezTo>
                      <a:pt x="760" y="1003"/>
                      <a:pt x="973" y="760"/>
                      <a:pt x="973" y="487"/>
                    </a:cubicBezTo>
                    <a:cubicBezTo>
                      <a:pt x="973" y="243"/>
                      <a:pt x="760" y="0"/>
                      <a:pt x="487" y="0"/>
                    </a:cubicBezTo>
                    <a:close/>
                  </a:path>
                </a:pathLst>
              </a:custGeom>
              <a:solidFill>
                <a:srgbClr val="FFC3D0"/>
              </a:solidFill>
              <a:ln>
                <a:noFill/>
              </a:ln>
              <a:effectLst>
                <a:outerShdw blurRad="57150" dist="2857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71"/>
              <p:cNvSpPr/>
              <p:nvPr/>
            </p:nvSpPr>
            <p:spPr>
              <a:xfrm>
                <a:off x="5122925" y="2922425"/>
                <a:ext cx="243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004" extrusionOk="0">
                    <a:moveTo>
                      <a:pt x="487" y="0"/>
                    </a:moveTo>
                    <a:cubicBezTo>
                      <a:pt x="214" y="0"/>
                      <a:pt x="1" y="243"/>
                      <a:pt x="1" y="487"/>
                    </a:cubicBezTo>
                    <a:cubicBezTo>
                      <a:pt x="1" y="760"/>
                      <a:pt x="214" y="1003"/>
                      <a:pt x="487" y="1003"/>
                    </a:cubicBezTo>
                    <a:cubicBezTo>
                      <a:pt x="761" y="1003"/>
                      <a:pt x="974" y="760"/>
                      <a:pt x="974" y="487"/>
                    </a:cubicBezTo>
                    <a:cubicBezTo>
                      <a:pt x="974" y="243"/>
                      <a:pt x="791" y="0"/>
                      <a:pt x="487" y="0"/>
                    </a:cubicBezTo>
                    <a:close/>
                  </a:path>
                </a:pathLst>
              </a:custGeom>
              <a:solidFill>
                <a:srgbClr val="F5D79B"/>
              </a:solidFill>
              <a:ln>
                <a:noFill/>
              </a:ln>
              <a:effectLst>
                <a:outerShdw blurRad="57150" dist="2857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71"/>
              <p:cNvSpPr/>
              <p:nvPr/>
            </p:nvSpPr>
            <p:spPr>
              <a:xfrm>
                <a:off x="5176875" y="2922425"/>
                <a:ext cx="243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004" extrusionOk="0">
                    <a:moveTo>
                      <a:pt x="487" y="0"/>
                    </a:moveTo>
                    <a:cubicBezTo>
                      <a:pt x="214" y="0"/>
                      <a:pt x="1" y="243"/>
                      <a:pt x="1" y="487"/>
                    </a:cubicBezTo>
                    <a:cubicBezTo>
                      <a:pt x="1" y="760"/>
                      <a:pt x="214" y="1003"/>
                      <a:pt x="487" y="1003"/>
                    </a:cubicBezTo>
                    <a:cubicBezTo>
                      <a:pt x="761" y="1003"/>
                      <a:pt x="974" y="760"/>
                      <a:pt x="974" y="487"/>
                    </a:cubicBezTo>
                    <a:cubicBezTo>
                      <a:pt x="974" y="243"/>
                      <a:pt x="761" y="0"/>
                      <a:pt x="487" y="0"/>
                    </a:cubicBezTo>
                    <a:close/>
                  </a:path>
                </a:pathLst>
              </a:custGeom>
              <a:solidFill>
                <a:srgbClr val="6AEBE7"/>
              </a:solidFill>
              <a:ln>
                <a:noFill/>
              </a:ln>
              <a:effectLst>
                <a:outerShdw blurRad="57150" dist="2857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71"/>
              <p:cNvSpPr/>
              <p:nvPr/>
            </p:nvSpPr>
            <p:spPr>
              <a:xfrm>
                <a:off x="5088750" y="3020450"/>
                <a:ext cx="950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3800" extrusionOk="0">
                    <a:moveTo>
                      <a:pt x="1885" y="0"/>
                    </a:moveTo>
                    <a:cubicBezTo>
                      <a:pt x="821" y="0"/>
                      <a:pt x="0" y="821"/>
                      <a:pt x="0" y="1885"/>
                    </a:cubicBezTo>
                    <a:cubicBezTo>
                      <a:pt x="0" y="2949"/>
                      <a:pt x="821" y="3800"/>
                      <a:pt x="1885" y="3800"/>
                    </a:cubicBezTo>
                    <a:cubicBezTo>
                      <a:pt x="2948" y="3800"/>
                      <a:pt x="3800" y="2949"/>
                      <a:pt x="3800" y="1885"/>
                    </a:cubicBezTo>
                    <a:cubicBezTo>
                      <a:pt x="3800" y="821"/>
                      <a:pt x="2918" y="0"/>
                      <a:pt x="18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71"/>
              <p:cNvSpPr/>
              <p:nvPr/>
            </p:nvSpPr>
            <p:spPr>
              <a:xfrm>
                <a:off x="5225525" y="3031850"/>
                <a:ext cx="33512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13405" h="913" extrusionOk="0">
                    <a:moveTo>
                      <a:pt x="426" y="0"/>
                    </a:moveTo>
                    <a:cubicBezTo>
                      <a:pt x="183" y="0"/>
                      <a:pt x="0" y="183"/>
                      <a:pt x="0" y="426"/>
                    </a:cubicBezTo>
                    <a:lnTo>
                      <a:pt x="0" y="487"/>
                    </a:lnTo>
                    <a:cubicBezTo>
                      <a:pt x="0" y="730"/>
                      <a:pt x="183" y="912"/>
                      <a:pt x="426" y="912"/>
                    </a:cubicBezTo>
                    <a:lnTo>
                      <a:pt x="12979" y="912"/>
                    </a:lnTo>
                    <a:cubicBezTo>
                      <a:pt x="13222" y="912"/>
                      <a:pt x="13405" y="730"/>
                      <a:pt x="13405" y="487"/>
                    </a:cubicBezTo>
                    <a:lnTo>
                      <a:pt x="13405" y="426"/>
                    </a:lnTo>
                    <a:cubicBezTo>
                      <a:pt x="13405" y="183"/>
                      <a:pt x="13222" y="0"/>
                      <a:pt x="129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71"/>
              <p:cNvSpPr/>
              <p:nvPr/>
            </p:nvSpPr>
            <p:spPr>
              <a:xfrm>
                <a:off x="5225525" y="3086550"/>
                <a:ext cx="18695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7478" h="913" extrusionOk="0">
                    <a:moveTo>
                      <a:pt x="426" y="1"/>
                    </a:moveTo>
                    <a:cubicBezTo>
                      <a:pt x="183" y="1"/>
                      <a:pt x="0" y="183"/>
                      <a:pt x="0" y="426"/>
                    </a:cubicBezTo>
                    <a:lnTo>
                      <a:pt x="0" y="517"/>
                    </a:lnTo>
                    <a:cubicBezTo>
                      <a:pt x="0" y="730"/>
                      <a:pt x="183" y="913"/>
                      <a:pt x="426" y="913"/>
                    </a:cubicBezTo>
                    <a:lnTo>
                      <a:pt x="7052" y="913"/>
                    </a:lnTo>
                    <a:cubicBezTo>
                      <a:pt x="7295" y="913"/>
                      <a:pt x="7478" y="730"/>
                      <a:pt x="7478" y="517"/>
                    </a:cubicBezTo>
                    <a:lnTo>
                      <a:pt x="7478" y="426"/>
                    </a:lnTo>
                    <a:cubicBezTo>
                      <a:pt x="7478" y="183"/>
                      <a:pt x="7295" y="1"/>
                      <a:pt x="70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71"/>
              <p:cNvSpPr/>
              <p:nvPr/>
            </p:nvSpPr>
            <p:spPr>
              <a:xfrm>
                <a:off x="5434500" y="3086550"/>
                <a:ext cx="5397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913" extrusionOk="0">
                    <a:moveTo>
                      <a:pt x="456" y="1"/>
                    </a:moveTo>
                    <a:cubicBezTo>
                      <a:pt x="183" y="1"/>
                      <a:pt x="0" y="244"/>
                      <a:pt x="0" y="457"/>
                    </a:cubicBezTo>
                    <a:cubicBezTo>
                      <a:pt x="0" y="730"/>
                      <a:pt x="213" y="913"/>
                      <a:pt x="456" y="913"/>
                    </a:cubicBezTo>
                    <a:lnTo>
                      <a:pt x="1702" y="913"/>
                    </a:lnTo>
                    <a:cubicBezTo>
                      <a:pt x="1945" y="913"/>
                      <a:pt x="2128" y="730"/>
                      <a:pt x="2158" y="457"/>
                    </a:cubicBezTo>
                    <a:cubicBezTo>
                      <a:pt x="2158" y="214"/>
                      <a:pt x="1945" y="1"/>
                      <a:pt x="17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85725" dist="19050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52" name="Google Shape;1352;p71"/>
          <p:cNvSpPr/>
          <p:nvPr/>
        </p:nvSpPr>
        <p:spPr>
          <a:xfrm>
            <a:off x="1104750" y="3455500"/>
            <a:ext cx="356425" cy="355650"/>
          </a:xfrm>
          <a:custGeom>
            <a:avLst/>
            <a:gdLst/>
            <a:ahLst/>
            <a:cxnLst/>
            <a:rect l="l" t="t" r="r" b="b"/>
            <a:pathLst>
              <a:path w="14257" h="14226" extrusionOk="0">
                <a:moveTo>
                  <a:pt x="7160" y="4895"/>
                </a:moveTo>
                <a:cubicBezTo>
                  <a:pt x="8066" y="4895"/>
                  <a:pt x="8891" y="5467"/>
                  <a:pt x="9180" y="6383"/>
                </a:cubicBezTo>
                <a:cubicBezTo>
                  <a:pt x="9575" y="7508"/>
                  <a:pt x="8967" y="8724"/>
                  <a:pt x="7812" y="9119"/>
                </a:cubicBezTo>
                <a:cubicBezTo>
                  <a:pt x="7591" y="9191"/>
                  <a:pt x="7367" y="9225"/>
                  <a:pt x="7145" y="9225"/>
                </a:cubicBezTo>
                <a:cubicBezTo>
                  <a:pt x="6241" y="9225"/>
                  <a:pt x="5394" y="8655"/>
                  <a:pt x="5077" y="7751"/>
                </a:cubicBezTo>
                <a:cubicBezTo>
                  <a:pt x="4712" y="6596"/>
                  <a:pt x="5320" y="5380"/>
                  <a:pt x="6444" y="5016"/>
                </a:cubicBezTo>
                <a:cubicBezTo>
                  <a:pt x="6683" y="4934"/>
                  <a:pt x="6924" y="4895"/>
                  <a:pt x="7160" y="4895"/>
                </a:cubicBezTo>
                <a:close/>
                <a:moveTo>
                  <a:pt x="6080" y="0"/>
                </a:moveTo>
                <a:lnTo>
                  <a:pt x="3526" y="851"/>
                </a:lnTo>
                <a:lnTo>
                  <a:pt x="4226" y="2827"/>
                </a:lnTo>
                <a:cubicBezTo>
                  <a:pt x="3830" y="3101"/>
                  <a:pt x="3526" y="3374"/>
                  <a:pt x="3222" y="3709"/>
                </a:cubicBezTo>
                <a:lnTo>
                  <a:pt x="1368" y="2797"/>
                </a:lnTo>
                <a:lnTo>
                  <a:pt x="183" y="5228"/>
                </a:lnTo>
                <a:lnTo>
                  <a:pt x="2037" y="6140"/>
                </a:lnTo>
                <a:cubicBezTo>
                  <a:pt x="1976" y="6566"/>
                  <a:pt x="1946" y="7022"/>
                  <a:pt x="1976" y="7478"/>
                </a:cubicBezTo>
                <a:lnTo>
                  <a:pt x="0" y="8146"/>
                </a:lnTo>
                <a:lnTo>
                  <a:pt x="852" y="10700"/>
                </a:lnTo>
                <a:lnTo>
                  <a:pt x="2827" y="10031"/>
                </a:lnTo>
                <a:cubicBezTo>
                  <a:pt x="3101" y="10396"/>
                  <a:pt x="3374" y="10700"/>
                  <a:pt x="3709" y="11004"/>
                </a:cubicBezTo>
                <a:lnTo>
                  <a:pt x="2797" y="12858"/>
                </a:lnTo>
                <a:lnTo>
                  <a:pt x="5229" y="14043"/>
                </a:lnTo>
                <a:lnTo>
                  <a:pt x="6140" y="12189"/>
                </a:lnTo>
                <a:cubicBezTo>
                  <a:pt x="6441" y="12232"/>
                  <a:pt x="6757" y="12275"/>
                  <a:pt x="7078" y="12275"/>
                </a:cubicBezTo>
                <a:cubicBezTo>
                  <a:pt x="7211" y="12275"/>
                  <a:pt x="7344" y="12268"/>
                  <a:pt x="7478" y="12250"/>
                </a:cubicBezTo>
                <a:lnTo>
                  <a:pt x="8147" y="14225"/>
                </a:lnTo>
                <a:lnTo>
                  <a:pt x="10700" y="13374"/>
                </a:lnTo>
                <a:lnTo>
                  <a:pt x="10031" y="11399"/>
                </a:lnTo>
                <a:cubicBezTo>
                  <a:pt x="10396" y="11125"/>
                  <a:pt x="10700" y="10852"/>
                  <a:pt x="11004" y="10517"/>
                </a:cubicBezTo>
                <a:lnTo>
                  <a:pt x="12858" y="11429"/>
                </a:lnTo>
                <a:lnTo>
                  <a:pt x="14043" y="8997"/>
                </a:lnTo>
                <a:lnTo>
                  <a:pt x="12189" y="8086"/>
                </a:lnTo>
                <a:cubicBezTo>
                  <a:pt x="12280" y="7660"/>
                  <a:pt x="12311" y="7204"/>
                  <a:pt x="12280" y="6748"/>
                </a:cubicBezTo>
                <a:lnTo>
                  <a:pt x="14256" y="6079"/>
                </a:lnTo>
                <a:lnTo>
                  <a:pt x="13375" y="3526"/>
                </a:lnTo>
                <a:lnTo>
                  <a:pt x="11399" y="4195"/>
                </a:lnTo>
                <a:cubicBezTo>
                  <a:pt x="11125" y="3830"/>
                  <a:pt x="10852" y="3526"/>
                  <a:pt x="10517" y="3222"/>
                </a:cubicBezTo>
                <a:lnTo>
                  <a:pt x="11429" y="1368"/>
                </a:lnTo>
                <a:lnTo>
                  <a:pt x="8998" y="183"/>
                </a:lnTo>
                <a:lnTo>
                  <a:pt x="8086" y="2037"/>
                </a:lnTo>
                <a:cubicBezTo>
                  <a:pt x="7785" y="1994"/>
                  <a:pt x="7469" y="1951"/>
                  <a:pt x="7148" y="1951"/>
                </a:cubicBezTo>
                <a:cubicBezTo>
                  <a:pt x="7015" y="1951"/>
                  <a:pt x="6882" y="1958"/>
                  <a:pt x="6748" y="1976"/>
                </a:cubicBezTo>
                <a:lnTo>
                  <a:pt x="608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57150" dir="5400000" algn="bl" rotWithShape="0">
              <a:schemeClr val="dk1">
                <a:alpha val="1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3" name="Google Shape;1353;p71"/>
          <p:cNvSpPr/>
          <p:nvPr/>
        </p:nvSpPr>
        <p:spPr>
          <a:xfrm>
            <a:off x="2029150" y="3811138"/>
            <a:ext cx="250775" cy="250775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47625" dir="5400000" algn="bl" rotWithShape="0">
              <a:schemeClr val="dk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4061680" y="3936525"/>
            <a:ext cx="798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vi-VN" sz="2800" b="1" dirty="0">
                <a:solidFill>
                  <a:srgbClr val="002060"/>
                </a:solidFill>
                <a:latin typeface="Orbitron" panose="020B0604020202020204" charset="0"/>
              </a:rPr>
              <a:t>05</a:t>
            </a:r>
            <a:endParaRPr lang="en-US" sz="2800" b="1" dirty="0">
              <a:solidFill>
                <a:srgbClr val="002060"/>
              </a:solidFill>
              <a:latin typeface="Orbitron" panose="020B060402020202020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54850" y="1578266"/>
            <a:ext cx="348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SVN-Product Sans" panose="020B0403030502040203" pitchFamily="34" charset="0"/>
              </a:rPr>
              <a:t>GIỚI THIỆU SẢN PHẨM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800" fill="hold"/>
                                        <p:tgtEl>
                                          <p:spTgt spid="13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800" fill="hold"/>
                                        <p:tgtEl>
                                          <p:spTgt spid="13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3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2" grpId="0"/>
      <p:bldP spid="1354" grpId="0"/>
      <p:bldP spid="1315" grpId="0"/>
      <p:bldP spid="1311" grpId="0"/>
      <p:bldP spid="3" grpId="0"/>
      <p:bldP spid="1319" grpId="0"/>
      <p:bldP spid="1321" grpId="0"/>
      <p:bldP spid="131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78"/>
          <p:cNvSpPr/>
          <p:nvPr/>
        </p:nvSpPr>
        <p:spPr>
          <a:xfrm>
            <a:off x="1552658" y="887775"/>
            <a:ext cx="1159800" cy="808200"/>
          </a:xfrm>
          <a:prstGeom prst="wedgeRoundRectCallout">
            <a:avLst>
              <a:gd name="adj1" fmla="val -17374"/>
              <a:gd name="adj2" fmla="val 73101"/>
              <a:gd name="adj3" fmla="val 0"/>
            </a:avLst>
          </a:prstGeom>
          <a:solidFill>
            <a:schemeClr val="accent3"/>
          </a:solidFill>
          <a:ln>
            <a:noFill/>
          </a:ln>
          <a:effectLst>
            <a:outerShdw blurRad="57150" dist="47625" dir="5400000" algn="bl" rotWithShape="0">
              <a:schemeClr val="dk1">
                <a:alpha val="2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4" name="Google Shape;1594;p78"/>
          <p:cNvSpPr txBox="1">
            <a:spLocks noGrp="1"/>
          </p:cNvSpPr>
          <p:nvPr>
            <p:ph type="title"/>
          </p:nvPr>
        </p:nvSpPr>
        <p:spPr>
          <a:xfrm>
            <a:off x="2784020" y="881643"/>
            <a:ext cx="3575959" cy="15436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vi-VN" sz="3400" dirty="0">
                <a:latin typeface="SVN-Product Sans" panose="020B0403030502040203" pitchFamily="34" charset="0"/>
                <a:cs typeface="Times New Roman" panose="02020603050405020304" pitchFamily="18" charset="0"/>
              </a:rPr>
              <a:t>NGHIÊN CỨU THỊ TRƯỜNG</a:t>
            </a:r>
            <a:br>
              <a:rPr lang="vi-VN" sz="3400" dirty="0">
                <a:latin typeface="SVN-Product Sans" panose="020B0403030502040203" pitchFamily="34" charset="0"/>
                <a:cs typeface="Times New Roman" panose="02020603050405020304" pitchFamily="18" charset="0"/>
              </a:rPr>
            </a:br>
            <a:endParaRPr sz="3400" dirty="0">
              <a:latin typeface="SVN-Product Sans" panose="020B040303050204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608" name="Google Shape;1608;p78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596" name="Google Shape;1596;p78"/>
          <p:cNvGrpSpPr/>
          <p:nvPr/>
        </p:nvGrpSpPr>
        <p:grpSpPr>
          <a:xfrm>
            <a:off x="6782222" y="3381976"/>
            <a:ext cx="1514782" cy="1006855"/>
            <a:chOff x="4981963" y="3755000"/>
            <a:chExt cx="1001575" cy="735575"/>
          </a:xfrm>
        </p:grpSpPr>
        <p:sp>
          <p:nvSpPr>
            <p:cNvPr id="1597" name="Google Shape;1597;p78"/>
            <p:cNvSpPr/>
            <p:nvPr/>
          </p:nvSpPr>
          <p:spPr>
            <a:xfrm>
              <a:off x="4981963" y="3755000"/>
              <a:ext cx="1001575" cy="735575"/>
            </a:xfrm>
            <a:custGeom>
              <a:avLst/>
              <a:gdLst/>
              <a:ahLst/>
              <a:cxnLst/>
              <a:rect l="l" t="t" r="r" b="b"/>
              <a:pathLst>
                <a:path w="40063" h="29423" extrusionOk="0">
                  <a:moveTo>
                    <a:pt x="1916" y="0"/>
                  </a:moveTo>
                  <a:cubicBezTo>
                    <a:pt x="852" y="0"/>
                    <a:pt x="1" y="882"/>
                    <a:pt x="1" y="1945"/>
                  </a:cubicBezTo>
                  <a:lnTo>
                    <a:pt x="1" y="27478"/>
                  </a:lnTo>
                  <a:cubicBezTo>
                    <a:pt x="1" y="28541"/>
                    <a:pt x="852" y="29423"/>
                    <a:pt x="1916" y="29423"/>
                  </a:cubicBezTo>
                  <a:lnTo>
                    <a:pt x="38148" y="29423"/>
                  </a:lnTo>
                  <a:cubicBezTo>
                    <a:pt x="39211" y="29423"/>
                    <a:pt x="40063" y="28541"/>
                    <a:pt x="40063" y="27478"/>
                  </a:cubicBezTo>
                  <a:lnTo>
                    <a:pt x="40063" y="1976"/>
                  </a:lnTo>
                  <a:cubicBezTo>
                    <a:pt x="40063" y="882"/>
                    <a:pt x="39211" y="0"/>
                    <a:pt x="381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76200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8"/>
            <p:cNvSpPr/>
            <p:nvPr/>
          </p:nvSpPr>
          <p:spPr>
            <a:xfrm>
              <a:off x="5092913" y="3848450"/>
              <a:ext cx="357950" cy="289550"/>
            </a:xfrm>
            <a:custGeom>
              <a:avLst/>
              <a:gdLst/>
              <a:ahLst/>
              <a:cxnLst/>
              <a:rect l="l" t="t" r="r" b="b"/>
              <a:pathLst>
                <a:path w="14318" h="11582" extrusionOk="0">
                  <a:moveTo>
                    <a:pt x="791" y="1"/>
                  </a:moveTo>
                  <a:cubicBezTo>
                    <a:pt x="335" y="1"/>
                    <a:pt x="1" y="365"/>
                    <a:pt x="1" y="791"/>
                  </a:cubicBezTo>
                  <a:lnTo>
                    <a:pt x="1" y="10791"/>
                  </a:lnTo>
                  <a:cubicBezTo>
                    <a:pt x="1" y="11247"/>
                    <a:pt x="366" y="11581"/>
                    <a:pt x="791" y="11581"/>
                  </a:cubicBezTo>
                  <a:lnTo>
                    <a:pt x="13527" y="11581"/>
                  </a:lnTo>
                  <a:cubicBezTo>
                    <a:pt x="13952" y="11581"/>
                    <a:pt x="14287" y="11247"/>
                    <a:pt x="14317" y="10791"/>
                  </a:cubicBezTo>
                  <a:lnTo>
                    <a:pt x="14317" y="791"/>
                  </a:lnTo>
                  <a:cubicBezTo>
                    <a:pt x="14317" y="335"/>
                    <a:pt x="13952" y="1"/>
                    <a:pt x="13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7620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8"/>
            <p:cNvSpPr/>
            <p:nvPr/>
          </p:nvSpPr>
          <p:spPr>
            <a:xfrm>
              <a:off x="5092913" y="4207125"/>
              <a:ext cx="779675" cy="30425"/>
            </a:xfrm>
            <a:custGeom>
              <a:avLst/>
              <a:gdLst/>
              <a:ahLst/>
              <a:cxnLst/>
              <a:rect l="l" t="t" r="r" b="b"/>
              <a:pathLst>
                <a:path w="3118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73"/>
                    <a:pt x="274" y="1216"/>
                    <a:pt x="609" y="1216"/>
                  </a:cubicBezTo>
                  <a:lnTo>
                    <a:pt x="30579" y="1216"/>
                  </a:lnTo>
                  <a:cubicBezTo>
                    <a:pt x="30913" y="1216"/>
                    <a:pt x="31187" y="973"/>
                    <a:pt x="31187" y="608"/>
                  </a:cubicBezTo>
                  <a:cubicBezTo>
                    <a:pt x="31187" y="274"/>
                    <a:pt x="30913" y="0"/>
                    <a:pt x="30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8"/>
            <p:cNvSpPr/>
            <p:nvPr/>
          </p:nvSpPr>
          <p:spPr>
            <a:xfrm>
              <a:off x="5092913" y="4286900"/>
              <a:ext cx="779675" cy="30425"/>
            </a:xfrm>
            <a:custGeom>
              <a:avLst/>
              <a:gdLst/>
              <a:ahLst/>
              <a:cxnLst/>
              <a:rect l="l" t="t" r="r" b="b"/>
              <a:pathLst>
                <a:path w="31187" h="1217" extrusionOk="0">
                  <a:moveTo>
                    <a:pt x="609" y="1"/>
                  </a:moveTo>
                  <a:cubicBezTo>
                    <a:pt x="274" y="1"/>
                    <a:pt x="1" y="275"/>
                    <a:pt x="1" y="609"/>
                  </a:cubicBezTo>
                  <a:cubicBezTo>
                    <a:pt x="1" y="974"/>
                    <a:pt x="274" y="1217"/>
                    <a:pt x="609" y="1217"/>
                  </a:cubicBezTo>
                  <a:lnTo>
                    <a:pt x="30579" y="1217"/>
                  </a:lnTo>
                  <a:cubicBezTo>
                    <a:pt x="30913" y="1217"/>
                    <a:pt x="31187" y="913"/>
                    <a:pt x="31187" y="609"/>
                  </a:cubicBezTo>
                  <a:cubicBezTo>
                    <a:pt x="31187" y="275"/>
                    <a:pt x="30913" y="1"/>
                    <a:pt x="30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8"/>
            <p:cNvSpPr/>
            <p:nvPr/>
          </p:nvSpPr>
          <p:spPr>
            <a:xfrm>
              <a:off x="5092913" y="4365950"/>
              <a:ext cx="295625" cy="30400"/>
            </a:xfrm>
            <a:custGeom>
              <a:avLst/>
              <a:gdLst/>
              <a:ahLst/>
              <a:cxnLst/>
              <a:rect l="l" t="t" r="r" b="b"/>
              <a:pathLst>
                <a:path w="11825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lnTo>
                    <a:pt x="11217" y="1216"/>
                  </a:lnTo>
                  <a:cubicBezTo>
                    <a:pt x="11551" y="1216"/>
                    <a:pt x="11825" y="942"/>
                    <a:pt x="11825" y="608"/>
                  </a:cubicBezTo>
                  <a:cubicBezTo>
                    <a:pt x="11825" y="274"/>
                    <a:pt x="11551" y="0"/>
                    <a:pt x="11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8"/>
            <p:cNvSpPr/>
            <p:nvPr/>
          </p:nvSpPr>
          <p:spPr>
            <a:xfrm>
              <a:off x="5515413" y="3848450"/>
              <a:ext cx="357950" cy="289550"/>
            </a:xfrm>
            <a:custGeom>
              <a:avLst/>
              <a:gdLst/>
              <a:ahLst/>
              <a:cxnLst/>
              <a:rect l="l" t="t" r="r" b="b"/>
              <a:pathLst>
                <a:path w="14318" h="11582" extrusionOk="0">
                  <a:moveTo>
                    <a:pt x="791" y="1"/>
                  </a:moveTo>
                  <a:cubicBezTo>
                    <a:pt x="335" y="1"/>
                    <a:pt x="1" y="365"/>
                    <a:pt x="1" y="791"/>
                  </a:cubicBezTo>
                  <a:lnTo>
                    <a:pt x="1" y="10791"/>
                  </a:lnTo>
                  <a:cubicBezTo>
                    <a:pt x="1" y="11247"/>
                    <a:pt x="396" y="11581"/>
                    <a:pt x="791" y="11581"/>
                  </a:cubicBezTo>
                  <a:lnTo>
                    <a:pt x="13527" y="11581"/>
                  </a:lnTo>
                  <a:cubicBezTo>
                    <a:pt x="13952" y="11581"/>
                    <a:pt x="14287" y="11247"/>
                    <a:pt x="14317" y="10791"/>
                  </a:cubicBezTo>
                  <a:lnTo>
                    <a:pt x="14317" y="791"/>
                  </a:lnTo>
                  <a:cubicBezTo>
                    <a:pt x="14317" y="335"/>
                    <a:pt x="13952" y="1"/>
                    <a:pt x="13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7620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3" name="Google Shape;1603;p78"/>
          <p:cNvGrpSpPr/>
          <p:nvPr/>
        </p:nvGrpSpPr>
        <p:grpSpPr>
          <a:xfrm flipH="1">
            <a:off x="7908792" y="2620556"/>
            <a:ext cx="789081" cy="515055"/>
            <a:chOff x="4842900" y="2922987"/>
            <a:chExt cx="436632" cy="284986"/>
          </a:xfrm>
        </p:grpSpPr>
        <p:sp>
          <p:nvSpPr>
            <p:cNvPr id="1604" name="Google Shape;1604;p78"/>
            <p:cNvSpPr/>
            <p:nvPr/>
          </p:nvSpPr>
          <p:spPr>
            <a:xfrm>
              <a:off x="4842900" y="2922987"/>
              <a:ext cx="436632" cy="284986"/>
            </a:xfrm>
            <a:custGeom>
              <a:avLst/>
              <a:gdLst/>
              <a:ahLst/>
              <a:cxnLst/>
              <a:rect l="l" t="t" r="r" b="b"/>
              <a:pathLst>
                <a:path w="35922" h="23446" extrusionOk="0">
                  <a:moveTo>
                    <a:pt x="3448" y="1"/>
                  </a:moveTo>
                  <a:cubicBezTo>
                    <a:pt x="1555" y="1"/>
                    <a:pt x="0" y="1538"/>
                    <a:pt x="0" y="3432"/>
                  </a:cubicBezTo>
                  <a:lnTo>
                    <a:pt x="0" y="15552"/>
                  </a:lnTo>
                  <a:cubicBezTo>
                    <a:pt x="0" y="17446"/>
                    <a:pt x="1555" y="18983"/>
                    <a:pt x="3448" y="18983"/>
                  </a:cubicBezTo>
                  <a:lnTo>
                    <a:pt x="24950" y="18983"/>
                  </a:lnTo>
                  <a:lnTo>
                    <a:pt x="29074" y="23446"/>
                  </a:lnTo>
                  <a:lnTo>
                    <a:pt x="29074" y="18983"/>
                  </a:lnTo>
                  <a:lnTo>
                    <a:pt x="32473" y="18983"/>
                  </a:lnTo>
                  <a:cubicBezTo>
                    <a:pt x="34382" y="18983"/>
                    <a:pt x="35921" y="17446"/>
                    <a:pt x="35921" y="15552"/>
                  </a:cubicBezTo>
                  <a:lnTo>
                    <a:pt x="35921" y="3432"/>
                  </a:lnTo>
                  <a:cubicBezTo>
                    <a:pt x="35921" y="1538"/>
                    <a:pt x="34382" y="1"/>
                    <a:pt x="32473" y="1"/>
                  </a:cubicBezTo>
                  <a:close/>
                </a:path>
              </a:pathLst>
            </a:custGeom>
            <a:gradFill>
              <a:gsLst>
                <a:gs pos="0">
                  <a:srgbClr val="BBF6F4"/>
                </a:gs>
                <a:gs pos="100000">
                  <a:srgbClr val="4EE0DB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rgbClr val="5352EE">
                  <a:alpha val="18000"/>
                </a:srgb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8"/>
            <p:cNvSpPr/>
            <p:nvPr/>
          </p:nvSpPr>
          <p:spPr>
            <a:xfrm>
              <a:off x="4917676" y="3006198"/>
              <a:ext cx="287065" cy="60824"/>
            </a:xfrm>
            <a:custGeom>
              <a:avLst/>
              <a:gdLst/>
              <a:ahLst/>
              <a:cxnLst/>
              <a:rect l="l" t="t" r="r" b="b"/>
              <a:pathLst>
                <a:path w="23617" h="5004" extrusionOk="0">
                  <a:moveTo>
                    <a:pt x="2503" y="0"/>
                  </a:moveTo>
                  <a:cubicBezTo>
                    <a:pt x="1117" y="0"/>
                    <a:pt x="1" y="1116"/>
                    <a:pt x="1" y="2502"/>
                  </a:cubicBezTo>
                  <a:cubicBezTo>
                    <a:pt x="1" y="3888"/>
                    <a:pt x="1117" y="5004"/>
                    <a:pt x="2503" y="5004"/>
                  </a:cubicBezTo>
                  <a:cubicBezTo>
                    <a:pt x="3873" y="5004"/>
                    <a:pt x="4988" y="3888"/>
                    <a:pt x="4988" y="2502"/>
                  </a:cubicBezTo>
                  <a:cubicBezTo>
                    <a:pt x="4988" y="1116"/>
                    <a:pt x="3873" y="0"/>
                    <a:pt x="2503" y="0"/>
                  </a:cubicBezTo>
                  <a:close/>
                  <a:moveTo>
                    <a:pt x="11817" y="0"/>
                  </a:moveTo>
                  <a:cubicBezTo>
                    <a:pt x="10431" y="0"/>
                    <a:pt x="9316" y="1116"/>
                    <a:pt x="9316" y="2502"/>
                  </a:cubicBezTo>
                  <a:cubicBezTo>
                    <a:pt x="9316" y="3888"/>
                    <a:pt x="10431" y="5004"/>
                    <a:pt x="11817" y="5004"/>
                  </a:cubicBezTo>
                  <a:cubicBezTo>
                    <a:pt x="13186" y="5004"/>
                    <a:pt x="14301" y="3888"/>
                    <a:pt x="14301" y="2502"/>
                  </a:cubicBezTo>
                  <a:cubicBezTo>
                    <a:pt x="14301" y="1116"/>
                    <a:pt x="13186" y="0"/>
                    <a:pt x="11817" y="0"/>
                  </a:cubicBezTo>
                  <a:close/>
                  <a:moveTo>
                    <a:pt x="21131" y="0"/>
                  </a:moveTo>
                  <a:cubicBezTo>
                    <a:pt x="19744" y="0"/>
                    <a:pt x="18629" y="1116"/>
                    <a:pt x="18629" y="2502"/>
                  </a:cubicBezTo>
                  <a:cubicBezTo>
                    <a:pt x="18629" y="3888"/>
                    <a:pt x="19744" y="5004"/>
                    <a:pt x="21131" y="5004"/>
                  </a:cubicBezTo>
                  <a:cubicBezTo>
                    <a:pt x="22500" y="5004"/>
                    <a:pt x="23616" y="3888"/>
                    <a:pt x="23616" y="2502"/>
                  </a:cubicBezTo>
                  <a:cubicBezTo>
                    <a:pt x="23616" y="1116"/>
                    <a:pt x="22500" y="0"/>
                    <a:pt x="21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5352EE">
                  <a:alpha val="18000"/>
                </a:srgb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6" name="Google Shape;1606;p78"/>
          <p:cNvSpPr/>
          <p:nvPr/>
        </p:nvSpPr>
        <p:spPr>
          <a:xfrm>
            <a:off x="847750" y="4125125"/>
            <a:ext cx="356425" cy="355650"/>
          </a:xfrm>
          <a:custGeom>
            <a:avLst/>
            <a:gdLst/>
            <a:ahLst/>
            <a:cxnLst/>
            <a:rect l="l" t="t" r="r" b="b"/>
            <a:pathLst>
              <a:path w="14257" h="14226" extrusionOk="0">
                <a:moveTo>
                  <a:pt x="7160" y="4895"/>
                </a:moveTo>
                <a:cubicBezTo>
                  <a:pt x="8066" y="4895"/>
                  <a:pt x="8891" y="5467"/>
                  <a:pt x="9180" y="6383"/>
                </a:cubicBezTo>
                <a:cubicBezTo>
                  <a:pt x="9575" y="7508"/>
                  <a:pt x="8967" y="8724"/>
                  <a:pt x="7812" y="9119"/>
                </a:cubicBezTo>
                <a:cubicBezTo>
                  <a:pt x="7591" y="9191"/>
                  <a:pt x="7367" y="9225"/>
                  <a:pt x="7145" y="9225"/>
                </a:cubicBezTo>
                <a:cubicBezTo>
                  <a:pt x="6241" y="9225"/>
                  <a:pt x="5394" y="8655"/>
                  <a:pt x="5077" y="7751"/>
                </a:cubicBezTo>
                <a:cubicBezTo>
                  <a:pt x="4712" y="6596"/>
                  <a:pt x="5320" y="5380"/>
                  <a:pt x="6444" y="5016"/>
                </a:cubicBezTo>
                <a:cubicBezTo>
                  <a:pt x="6683" y="4934"/>
                  <a:pt x="6924" y="4895"/>
                  <a:pt x="7160" y="4895"/>
                </a:cubicBezTo>
                <a:close/>
                <a:moveTo>
                  <a:pt x="6080" y="0"/>
                </a:moveTo>
                <a:lnTo>
                  <a:pt x="3526" y="851"/>
                </a:lnTo>
                <a:lnTo>
                  <a:pt x="4226" y="2827"/>
                </a:lnTo>
                <a:cubicBezTo>
                  <a:pt x="3830" y="3101"/>
                  <a:pt x="3526" y="3374"/>
                  <a:pt x="3222" y="3709"/>
                </a:cubicBezTo>
                <a:lnTo>
                  <a:pt x="1368" y="2797"/>
                </a:lnTo>
                <a:lnTo>
                  <a:pt x="183" y="5228"/>
                </a:lnTo>
                <a:lnTo>
                  <a:pt x="2037" y="6140"/>
                </a:lnTo>
                <a:cubicBezTo>
                  <a:pt x="1976" y="6566"/>
                  <a:pt x="1946" y="7022"/>
                  <a:pt x="1976" y="7478"/>
                </a:cubicBezTo>
                <a:lnTo>
                  <a:pt x="0" y="8146"/>
                </a:lnTo>
                <a:lnTo>
                  <a:pt x="852" y="10700"/>
                </a:lnTo>
                <a:lnTo>
                  <a:pt x="2827" y="10031"/>
                </a:lnTo>
                <a:cubicBezTo>
                  <a:pt x="3101" y="10396"/>
                  <a:pt x="3374" y="10700"/>
                  <a:pt x="3709" y="11004"/>
                </a:cubicBezTo>
                <a:lnTo>
                  <a:pt x="2797" y="12858"/>
                </a:lnTo>
                <a:lnTo>
                  <a:pt x="5229" y="14043"/>
                </a:lnTo>
                <a:lnTo>
                  <a:pt x="6140" y="12189"/>
                </a:lnTo>
                <a:cubicBezTo>
                  <a:pt x="6441" y="12232"/>
                  <a:pt x="6757" y="12275"/>
                  <a:pt x="7078" y="12275"/>
                </a:cubicBezTo>
                <a:cubicBezTo>
                  <a:pt x="7211" y="12275"/>
                  <a:pt x="7344" y="12268"/>
                  <a:pt x="7478" y="12250"/>
                </a:cubicBezTo>
                <a:lnTo>
                  <a:pt x="8147" y="14225"/>
                </a:lnTo>
                <a:lnTo>
                  <a:pt x="10700" y="13374"/>
                </a:lnTo>
                <a:lnTo>
                  <a:pt x="10031" y="11399"/>
                </a:lnTo>
                <a:cubicBezTo>
                  <a:pt x="10396" y="11125"/>
                  <a:pt x="10700" y="10852"/>
                  <a:pt x="11004" y="10517"/>
                </a:cubicBezTo>
                <a:lnTo>
                  <a:pt x="12858" y="11429"/>
                </a:lnTo>
                <a:lnTo>
                  <a:pt x="14043" y="8997"/>
                </a:lnTo>
                <a:lnTo>
                  <a:pt x="12189" y="8086"/>
                </a:lnTo>
                <a:cubicBezTo>
                  <a:pt x="12280" y="7660"/>
                  <a:pt x="12311" y="7204"/>
                  <a:pt x="12280" y="6748"/>
                </a:cubicBezTo>
                <a:lnTo>
                  <a:pt x="14256" y="6079"/>
                </a:lnTo>
                <a:lnTo>
                  <a:pt x="13375" y="3526"/>
                </a:lnTo>
                <a:lnTo>
                  <a:pt x="11399" y="4195"/>
                </a:lnTo>
                <a:cubicBezTo>
                  <a:pt x="11125" y="3830"/>
                  <a:pt x="10852" y="3526"/>
                  <a:pt x="10517" y="3222"/>
                </a:cubicBezTo>
                <a:lnTo>
                  <a:pt x="11429" y="1368"/>
                </a:lnTo>
                <a:lnTo>
                  <a:pt x="8998" y="183"/>
                </a:lnTo>
                <a:lnTo>
                  <a:pt x="8086" y="2037"/>
                </a:lnTo>
                <a:cubicBezTo>
                  <a:pt x="7785" y="1994"/>
                  <a:pt x="7469" y="1951"/>
                  <a:pt x="7148" y="1951"/>
                </a:cubicBezTo>
                <a:cubicBezTo>
                  <a:pt x="7015" y="1951"/>
                  <a:pt x="6882" y="1958"/>
                  <a:pt x="6748" y="1976"/>
                </a:cubicBezTo>
                <a:lnTo>
                  <a:pt x="608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" name="Google Shape;1607;p78"/>
          <p:cNvSpPr/>
          <p:nvPr/>
        </p:nvSpPr>
        <p:spPr>
          <a:xfrm>
            <a:off x="8077075" y="801150"/>
            <a:ext cx="250775" cy="250775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593;p78"/>
          <p:cNvSpPr/>
          <p:nvPr/>
        </p:nvSpPr>
        <p:spPr>
          <a:xfrm>
            <a:off x="3216214" y="3533444"/>
            <a:ext cx="2667178" cy="488224"/>
          </a:xfrm>
          <a:prstGeom prst="roundRect">
            <a:avLst>
              <a:gd name="adj" fmla="val 31653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47625" dir="5400000" algn="bl" rotWithShape="0">
              <a:schemeClr val="dk1">
                <a:alpha val="2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593;p78"/>
          <p:cNvSpPr/>
          <p:nvPr/>
        </p:nvSpPr>
        <p:spPr>
          <a:xfrm>
            <a:off x="3216214" y="2709874"/>
            <a:ext cx="2667099" cy="477958"/>
          </a:xfrm>
          <a:prstGeom prst="roundRect">
            <a:avLst>
              <a:gd name="adj" fmla="val 31653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47625" dir="5400000" algn="bl" rotWithShape="0">
              <a:schemeClr val="dk1">
                <a:alpha val="2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#9Slide03 SVN-Avo Bold" panose="020406030505060202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91180" y="3610879"/>
            <a:ext cx="25171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>
                <a:latin typeface="Quicksand" panose="020B0604020202020204" charset="0"/>
              </a:rPr>
              <a:t>Vấn đề của khách hàng</a:t>
            </a:r>
            <a:endParaRPr lang="en-US" sz="1600" dirty="0">
              <a:latin typeface="Quicksand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66148" y="2785861"/>
            <a:ext cx="25349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Quicksand" panose="020B0604020202020204" charset="0"/>
              </a:rPr>
              <a:t>Xu </a:t>
            </a:r>
            <a:r>
              <a:rPr lang="en-US" sz="1600" dirty="0" err="1">
                <a:latin typeface="Quicksand" panose="020B0604020202020204" charset="0"/>
              </a:rPr>
              <a:t>hướng</a:t>
            </a:r>
            <a:r>
              <a:rPr lang="en-US" sz="1600" dirty="0">
                <a:latin typeface="Quicksand" panose="020B0604020202020204" charset="0"/>
              </a:rPr>
              <a:t> </a:t>
            </a:r>
            <a:r>
              <a:rPr lang="vi-VN" sz="1600" dirty="0">
                <a:latin typeface="Quicksand" panose="020B0604020202020204" charset="0"/>
              </a:rPr>
              <a:t>của thị trường</a:t>
            </a:r>
            <a:endParaRPr lang="en-US" sz="1600" dirty="0">
              <a:latin typeface="Quicksand" panose="020B0604020202020204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800"/>
                                        <p:tgtEl>
                                          <p:spTgt spid="1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00"/>
                                        <p:tgtEl>
                                          <p:spTgt spid="1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8" dur="800" fill="hold"/>
                                        <p:tgtEl>
                                          <p:spTgt spid="160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0" dur="800" fill="hold"/>
                                        <p:tgtEl>
                                          <p:spTgt spid="160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0" name="Google Shape;1360;p72"/>
          <p:cNvGrpSpPr/>
          <p:nvPr/>
        </p:nvGrpSpPr>
        <p:grpSpPr>
          <a:xfrm>
            <a:off x="4572000" y="1047533"/>
            <a:ext cx="3739500" cy="3039000"/>
            <a:chOff x="4572000" y="1047533"/>
            <a:chExt cx="3739500" cy="3039000"/>
          </a:xfrm>
        </p:grpSpPr>
        <p:sp>
          <p:nvSpPr>
            <p:cNvPr id="1361" name="Google Shape;1361;p72"/>
            <p:cNvSpPr/>
            <p:nvPr/>
          </p:nvSpPr>
          <p:spPr>
            <a:xfrm>
              <a:off x="4572000" y="1047533"/>
              <a:ext cx="3739500" cy="30390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700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2" name="Google Shape;1362;p72"/>
            <p:cNvGrpSpPr/>
            <p:nvPr/>
          </p:nvGrpSpPr>
          <p:grpSpPr>
            <a:xfrm>
              <a:off x="4789501" y="1149778"/>
              <a:ext cx="3304478" cy="193148"/>
              <a:chOff x="-1778447" y="2950291"/>
              <a:chExt cx="4491000" cy="262500"/>
            </a:xfrm>
          </p:grpSpPr>
          <p:sp>
            <p:nvSpPr>
              <p:cNvPr id="1363" name="Google Shape;1363;p72"/>
              <p:cNvSpPr/>
              <p:nvPr/>
            </p:nvSpPr>
            <p:spPr>
              <a:xfrm>
                <a:off x="-1778447" y="2950291"/>
                <a:ext cx="4491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64" name="Google Shape;1364;p72"/>
              <p:cNvGrpSpPr/>
              <p:nvPr/>
            </p:nvGrpSpPr>
            <p:grpSpPr>
              <a:xfrm rot="10800000" flipH="1">
                <a:off x="-1574342" y="3040565"/>
                <a:ext cx="429322" cy="93999"/>
                <a:chOff x="3710891" y="-1826032"/>
                <a:chExt cx="431653" cy="94500"/>
              </a:xfrm>
            </p:grpSpPr>
            <p:sp>
              <p:nvSpPr>
                <p:cNvPr id="1365" name="Google Shape;1365;p72"/>
                <p:cNvSpPr/>
                <p:nvPr/>
              </p:nvSpPr>
              <p:spPr>
                <a:xfrm>
                  <a:off x="3710891" y="-1826032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6" name="Google Shape;1366;p72"/>
                <p:cNvSpPr/>
                <p:nvPr/>
              </p:nvSpPr>
              <p:spPr>
                <a:xfrm>
                  <a:off x="3879468" y="-1826032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7" name="Google Shape;1367;p72"/>
                <p:cNvSpPr/>
                <p:nvPr/>
              </p:nvSpPr>
              <p:spPr>
                <a:xfrm>
                  <a:off x="4048045" y="-1826032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359" name="Google Shape;1359;p72"/>
          <p:cNvSpPr txBox="1">
            <a:spLocks noGrp="1"/>
          </p:cNvSpPr>
          <p:nvPr>
            <p:ph type="title"/>
          </p:nvPr>
        </p:nvSpPr>
        <p:spPr>
          <a:xfrm rot="625">
            <a:off x="603437" y="2002479"/>
            <a:ext cx="3145484" cy="14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SVN-Product Sans" panose="020B0403030502040203" pitchFamily="34" charset="0"/>
              </a:rPr>
              <a:t>XU HƯỚNG </a:t>
            </a:r>
            <a:r>
              <a:rPr lang="vi-VN" sz="3600" dirty="0">
                <a:latin typeface="SVN-Product Sans" panose="020B0403030502040203" pitchFamily="34" charset="0"/>
              </a:rPr>
              <a:t>THỊ</a:t>
            </a:r>
            <a:r>
              <a:rPr lang="en-US" sz="3600" dirty="0">
                <a:latin typeface="SVN-Product Sans" panose="020B0403030502040203" pitchFamily="34" charset="0"/>
              </a:rPr>
              <a:t> </a:t>
            </a:r>
            <a:r>
              <a:rPr lang="vi-VN" sz="3600" dirty="0">
                <a:latin typeface="SVN-Product Sans" panose="020B0403030502040203" pitchFamily="34" charset="0"/>
              </a:rPr>
              <a:t>TRƯỜNG</a:t>
            </a:r>
            <a:endParaRPr sz="3600" dirty="0">
              <a:latin typeface="SVN-Product Sans" panose="020B0403030502040203" pitchFamily="34" charset="0"/>
            </a:endParaRPr>
          </a:p>
        </p:txBody>
      </p:sp>
      <p:sp>
        <p:nvSpPr>
          <p:cNvPr id="1368" name="Google Shape;1368;p72"/>
          <p:cNvSpPr txBox="1">
            <a:spLocks noGrp="1"/>
          </p:cNvSpPr>
          <p:nvPr>
            <p:ph type="subTitle" idx="1"/>
          </p:nvPr>
        </p:nvSpPr>
        <p:spPr>
          <a:xfrm>
            <a:off x="4885027" y="1726009"/>
            <a:ext cx="3313007" cy="22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vi-VN" sz="1400" dirty="0"/>
              <a:t>Tỉ lệ số người sử dụng điện thoại thông minh ngày càng tăng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vi-VN" sz="1400" dirty="0"/>
              <a:t>Nhu cầu sử dụng công nghệ thay cho các hoạt động truyền thống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vi-VN" sz="1400" dirty="0"/>
              <a:t>Nhu cầu sử dụng các phương tiện đi lại của mọi người ngày càng nhiều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vi-VN" sz="1400" dirty="0"/>
              <a:t>Nhu cầu đặt vé xe một cách chóng và phù hợp với lịch trình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vi-VN" sz="1400" dirty="0"/>
              <a:t>Sự ưu tiên của khách hàng về dịch vụ chăm sóc của các nhà xe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vi-VN" sz="1400" dirty="0"/>
          </a:p>
          <a:p>
            <a:pPr marL="0" lvl="0" indent="0" algn="l"/>
            <a:r>
              <a:rPr lang="vi-VN" sz="1400" dirty="0"/>
              <a:t> </a:t>
            </a:r>
            <a:endParaRPr sz="1400" dirty="0"/>
          </a:p>
        </p:txBody>
      </p:sp>
      <p:grpSp>
        <p:nvGrpSpPr>
          <p:cNvPr id="1369" name="Google Shape;1369;p72"/>
          <p:cNvGrpSpPr/>
          <p:nvPr/>
        </p:nvGrpSpPr>
        <p:grpSpPr>
          <a:xfrm>
            <a:off x="3435927" y="1444123"/>
            <a:ext cx="1327047" cy="693670"/>
            <a:chOff x="1451727" y="1370811"/>
            <a:chExt cx="1327047" cy="693670"/>
          </a:xfrm>
        </p:grpSpPr>
        <p:sp>
          <p:nvSpPr>
            <p:cNvPr id="1370" name="Google Shape;1370;p72"/>
            <p:cNvSpPr/>
            <p:nvPr/>
          </p:nvSpPr>
          <p:spPr>
            <a:xfrm>
              <a:off x="1451727" y="1370811"/>
              <a:ext cx="1327047" cy="693670"/>
            </a:xfrm>
            <a:custGeom>
              <a:avLst/>
              <a:gdLst/>
              <a:ahLst/>
              <a:cxnLst/>
              <a:rect l="l" t="t" r="r" b="b"/>
              <a:pathLst>
                <a:path w="105363" h="55075" extrusionOk="0">
                  <a:moveTo>
                    <a:pt x="7413" y="0"/>
                  </a:moveTo>
                  <a:cubicBezTo>
                    <a:pt x="3320" y="0"/>
                    <a:pt x="0" y="3320"/>
                    <a:pt x="0" y="7397"/>
                  </a:cubicBezTo>
                  <a:lnTo>
                    <a:pt x="0" y="47678"/>
                  </a:lnTo>
                  <a:cubicBezTo>
                    <a:pt x="0" y="51755"/>
                    <a:pt x="3320" y="55074"/>
                    <a:pt x="7413" y="55074"/>
                  </a:cubicBezTo>
                  <a:lnTo>
                    <a:pt x="97950" y="55074"/>
                  </a:lnTo>
                  <a:cubicBezTo>
                    <a:pt x="102045" y="55074"/>
                    <a:pt x="105363" y="51755"/>
                    <a:pt x="105363" y="47678"/>
                  </a:cubicBezTo>
                  <a:lnTo>
                    <a:pt x="105363" y="7397"/>
                  </a:lnTo>
                  <a:cubicBezTo>
                    <a:pt x="105363" y="3320"/>
                    <a:pt x="102045" y="0"/>
                    <a:pt x="9795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2"/>
            <p:cNvSpPr/>
            <p:nvPr/>
          </p:nvSpPr>
          <p:spPr>
            <a:xfrm>
              <a:off x="1897124" y="1552443"/>
              <a:ext cx="746077" cy="85104"/>
            </a:xfrm>
            <a:custGeom>
              <a:avLst/>
              <a:gdLst/>
              <a:ahLst/>
              <a:cxnLst/>
              <a:rect l="l" t="t" r="r" b="b"/>
              <a:pathLst>
                <a:path w="59236" h="6757" extrusionOk="0">
                  <a:moveTo>
                    <a:pt x="1786" y="0"/>
                  </a:moveTo>
                  <a:cubicBezTo>
                    <a:pt x="792" y="0"/>
                    <a:pt x="0" y="809"/>
                    <a:pt x="0" y="1786"/>
                  </a:cubicBezTo>
                  <a:lnTo>
                    <a:pt x="0" y="4971"/>
                  </a:lnTo>
                  <a:cubicBezTo>
                    <a:pt x="0" y="5964"/>
                    <a:pt x="792" y="6757"/>
                    <a:pt x="1786" y="6757"/>
                  </a:cubicBezTo>
                  <a:lnTo>
                    <a:pt x="57432" y="6757"/>
                  </a:lnTo>
                  <a:cubicBezTo>
                    <a:pt x="58426" y="6757"/>
                    <a:pt x="59235" y="5964"/>
                    <a:pt x="59235" y="4971"/>
                  </a:cubicBezTo>
                  <a:lnTo>
                    <a:pt x="59235" y="1786"/>
                  </a:lnTo>
                  <a:cubicBezTo>
                    <a:pt x="59235" y="809"/>
                    <a:pt x="58426" y="0"/>
                    <a:pt x="57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2"/>
            <p:cNvSpPr/>
            <p:nvPr/>
          </p:nvSpPr>
          <p:spPr>
            <a:xfrm>
              <a:off x="1897124" y="1797731"/>
              <a:ext cx="746077" cy="85117"/>
            </a:xfrm>
            <a:custGeom>
              <a:avLst/>
              <a:gdLst/>
              <a:ahLst/>
              <a:cxnLst/>
              <a:rect l="l" t="t" r="r" b="b"/>
              <a:pathLst>
                <a:path w="59236" h="6758" extrusionOk="0">
                  <a:moveTo>
                    <a:pt x="1786" y="1"/>
                  </a:moveTo>
                  <a:cubicBezTo>
                    <a:pt x="792" y="1"/>
                    <a:pt x="0" y="809"/>
                    <a:pt x="0" y="1786"/>
                  </a:cubicBezTo>
                  <a:lnTo>
                    <a:pt x="0" y="4971"/>
                  </a:lnTo>
                  <a:cubicBezTo>
                    <a:pt x="0" y="5965"/>
                    <a:pt x="792" y="6757"/>
                    <a:pt x="1786" y="6757"/>
                  </a:cubicBezTo>
                  <a:lnTo>
                    <a:pt x="57432" y="6757"/>
                  </a:lnTo>
                  <a:cubicBezTo>
                    <a:pt x="58426" y="6757"/>
                    <a:pt x="59235" y="5965"/>
                    <a:pt x="59235" y="4971"/>
                  </a:cubicBezTo>
                  <a:lnTo>
                    <a:pt x="59235" y="1786"/>
                  </a:lnTo>
                  <a:cubicBezTo>
                    <a:pt x="59235" y="809"/>
                    <a:pt x="58426" y="1"/>
                    <a:pt x="57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2"/>
            <p:cNvSpPr/>
            <p:nvPr/>
          </p:nvSpPr>
          <p:spPr>
            <a:xfrm>
              <a:off x="1587325" y="1506409"/>
              <a:ext cx="177401" cy="177174"/>
            </a:xfrm>
            <a:custGeom>
              <a:avLst/>
              <a:gdLst/>
              <a:ahLst/>
              <a:cxnLst/>
              <a:rect l="l" t="t" r="r" b="b"/>
              <a:pathLst>
                <a:path w="14085" h="14067" extrusionOk="0">
                  <a:moveTo>
                    <a:pt x="3588" y="0"/>
                  </a:moveTo>
                  <a:cubicBezTo>
                    <a:pt x="1618" y="0"/>
                    <a:pt x="0" y="1600"/>
                    <a:pt x="0" y="3588"/>
                  </a:cubicBezTo>
                  <a:lnTo>
                    <a:pt x="0" y="10479"/>
                  </a:lnTo>
                  <a:cubicBezTo>
                    <a:pt x="0" y="12467"/>
                    <a:pt x="1618" y="14067"/>
                    <a:pt x="3588" y="14067"/>
                  </a:cubicBezTo>
                  <a:lnTo>
                    <a:pt x="10496" y="14067"/>
                  </a:lnTo>
                  <a:cubicBezTo>
                    <a:pt x="12467" y="14067"/>
                    <a:pt x="14085" y="12467"/>
                    <a:pt x="14085" y="10479"/>
                  </a:cubicBezTo>
                  <a:lnTo>
                    <a:pt x="14085" y="3588"/>
                  </a:lnTo>
                  <a:cubicBezTo>
                    <a:pt x="14085" y="1600"/>
                    <a:pt x="12467" y="0"/>
                    <a:pt x="10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72"/>
            <p:cNvSpPr/>
            <p:nvPr/>
          </p:nvSpPr>
          <p:spPr>
            <a:xfrm>
              <a:off x="1587325" y="1751696"/>
              <a:ext cx="177401" cy="177186"/>
            </a:xfrm>
            <a:custGeom>
              <a:avLst/>
              <a:gdLst/>
              <a:ahLst/>
              <a:cxnLst/>
              <a:rect l="l" t="t" r="r" b="b"/>
              <a:pathLst>
                <a:path w="14085" h="14068" extrusionOk="0">
                  <a:moveTo>
                    <a:pt x="3588" y="0"/>
                  </a:moveTo>
                  <a:cubicBezTo>
                    <a:pt x="1618" y="0"/>
                    <a:pt x="0" y="1600"/>
                    <a:pt x="0" y="3588"/>
                  </a:cubicBezTo>
                  <a:lnTo>
                    <a:pt x="0" y="10479"/>
                  </a:lnTo>
                  <a:cubicBezTo>
                    <a:pt x="0" y="12467"/>
                    <a:pt x="1618" y="14067"/>
                    <a:pt x="3588" y="14067"/>
                  </a:cubicBezTo>
                  <a:lnTo>
                    <a:pt x="10496" y="14067"/>
                  </a:lnTo>
                  <a:cubicBezTo>
                    <a:pt x="12467" y="14067"/>
                    <a:pt x="14085" y="12467"/>
                    <a:pt x="14085" y="10479"/>
                  </a:cubicBezTo>
                  <a:lnTo>
                    <a:pt x="14085" y="3588"/>
                  </a:lnTo>
                  <a:cubicBezTo>
                    <a:pt x="14085" y="1600"/>
                    <a:pt x="12467" y="0"/>
                    <a:pt x="10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72"/>
            <p:cNvSpPr/>
            <p:nvPr/>
          </p:nvSpPr>
          <p:spPr>
            <a:xfrm>
              <a:off x="1620211" y="1802492"/>
              <a:ext cx="111617" cy="75683"/>
            </a:xfrm>
            <a:custGeom>
              <a:avLst/>
              <a:gdLst/>
              <a:ahLst/>
              <a:cxnLst/>
              <a:rect l="l" t="t" r="r" b="b"/>
              <a:pathLst>
                <a:path w="8862" h="6009" extrusionOk="0">
                  <a:moveTo>
                    <a:pt x="8262" y="1"/>
                  </a:moveTo>
                  <a:cubicBezTo>
                    <a:pt x="8113" y="1"/>
                    <a:pt x="7968" y="60"/>
                    <a:pt x="7868" y="179"/>
                  </a:cubicBezTo>
                  <a:lnTo>
                    <a:pt x="3909" y="4728"/>
                  </a:lnTo>
                  <a:lnTo>
                    <a:pt x="944" y="2201"/>
                  </a:lnTo>
                  <a:cubicBezTo>
                    <a:pt x="838" y="2117"/>
                    <a:pt x="711" y="2075"/>
                    <a:pt x="587" y="2075"/>
                  </a:cubicBezTo>
                  <a:cubicBezTo>
                    <a:pt x="436" y="2075"/>
                    <a:pt x="288" y="2139"/>
                    <a:pt x="186" y="2268"/>
                  </a:cubicBezTo>
                  <a:cubicBezTo>
                    <a:pt x="0" y="2487"/>
                    <a:pt x="18" y="2824"/>
                    <a:pt x="254" y="3010"/>
                  </a:cubicBezTo>
                  <a:lnTo>
                    <a:pt x="3605" y="5874"/>
                  </a:lnTo>
                  <a:cubicBezTo>
                    <a:pt x="3707" y="5957"/>
                    <a:pt x="3841" y="6008"/>
                    <a:pt x="3960" y="6008"/>
                  </a:cubicBezTo>
                  <a:cubicBezTo>
                    <a:pt x="4111" y="6008"/>
                    <a:pt x="4263" y="5941"/>
                    <a:pt x="4364" y="5822"/>
                  </a:cubicBezTo>
                  <a:lnTo>
                    <a:pt x="8677" y="887"/>
                  </a:lnTo>
                  <a:cubicBezTo>
                    <a:pt x="8862" y="667"/>
                    <a:pt x="8846" y="330"/>
                    <a:pt x="8626" y="128"/>
                  </a:cubicBezTo>
                  <a:cubicBezTo>
                    <a:pt x="8518" y="43"/>
                    <a:pt x="8388" y="1"/>
                    <a:pt x="826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5352EE">
                  <a:alpha val="15000"/>
                </a:srgbClr>
              </a:outerShdw>
              <a:reflection stA="3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72"/>
            <p:cNvSpPr/>
            <p:nvPr/>
          </p:nvSpPr>
          <p:spPr>
            <a:xfrm>
              <a:off x="1620211" y="1557154"/>
              <a:ext cx="111617" cy="75683"/>
            </a:xfrm>
            <a:custGeom>
              <a:avLst/>
              <a:gdLst/>
              <a:ahLst/>
              <a:cxnLst/>
              <a:rect l="l" t="t" r="r" b="b"/>
              <a:pathLst>
                <a:path w="8862" h="6009" extrusionOk="0">
                  <a:moveTo>
                    <a:pt x="8262" y="1"/>
                  </a:moveTo>
                  <a:cubicBezTo>
                    <a:pt x="8113" y="1"/>
                    <a:pt x="7968" y="60"/>
                    <a:pt x="7868" y="179"/>
                  </a:cubicBezTo>
                  <a:lnTo>
                    <a:pt x="3909" y="4728"/>
                  </a:lnTo>
                  <a:lnTo>
                    <a:pt x="944" y="2201"/>
                  </a:lnTo>
                  <a:cubicBezTo>
                    <a:pt x="838" y="2117"/>
                    <a:pt x="711" y="2075"/>
                    <a:pt x="587" y="2075"/>
                  </a:cubicBezTo>
                  <a:cubicBezTo>
                    <a:pt x="436" y="2075"/>
                    <a:pt x="288" y="2139"/>
                    <a:pt x="186" y="2268"/>
                  </a:cubicBezTo>
                  <a:cubicBezTo>
                    <a:pt x="0" y="2487"/>
                    <a:pt x="18" y="2824"/>
                    <a:pt x="254" y="3010"/>
                  </a:cubicBezTo>
                  <a:lnTo>
                    <a:pt x="3605" y="5874"/>
                  </a:lnTo>
                  <a:cubicBezTo>
                    <a:pt x="3707" y="5957"/>
                    <a:pt x="3841" y="6008"/>
                    <a:pt x="3960" y="6008"/>
                  </a:cubicBezTo>
                  <a:cubicBezTo>
                    <a:pt x="4111" y="6008"/>
                    <a:pt x="4263" y="5941"/>
                    <a:pt x="4364" y="5822"/>
                  </a:cubicBezTo>
                  <a:lnTo>
                    <a:pt x="8677" y="887"/>
                  </a:lnTo>
                  <a:cubicBezTo>
                    <a:pt x="8862" y="667"/>
                    <a:pt x="8846" y="330"/>
                    <a:pt x="8626" y="128"/>
                  </a:cubicBezTo>
                  <a:cubicBezTo>
                    <a:pt x="8518" y="43"/>
                    <a:pt x="8388" y="1"/>
                    <a:pt x="826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5352EE">
                  <a:alpha val="15000"/>
                </a:srgbClr>
              </a:outerShdw>
              <a:reflection stA="3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" name="Google Shape;1377;p72"/>
          <p:cNvGrpSpPr/>
          <p:nvPr/>
        </p:nvGrpSpPr>
        <p:grpSpPr>
          <a:xfrm>
            <a:off x="3475475" y="3560025"/>
            <a:ext cx="1640975" cy="472325"/>
            <a:chOff x="4369200" y="2990825"/>
            <a:chExt cx="1640975" cy="472325"/>
          </a:xfrm>
        </p:grpSpPr>
        <p:sp>
          <p:nvSpPr>
            <p:cNvPr id="1378" name="Google Shape;1378;p72"/>
            <p:cNvSpPr/>
            <p:nvPr/>
          </p:nvSpPr>
          <p:spPr>
            <a:xfrm>
              <a:off x="4369200" y="2990825"/>
              <a:ext cx="1640975" cy="472325"/>
            </a:xfrm>
            <a:custGeom>
              <a:avLst/>
              <a:gdLst/>
              <a:ahLst/>
              <a:cxnLst/>
              <a:rect l="l" t="t" r="r" b="b"/>
              <a:pathLst>
                <a:path w="65639" h="18893" extrusionOk="0">
                  <a:moveTo>
                    <a:pt x="2775" y="1"/>
                  </a:moveTo>
                  <a:cubicBezTo>
                    <a:pt x="1247" y="1"/>
                    <a:pt x="0" y="1264"/>
                    <a:pt x="0" y="2792"/>
                  </a:cubicBezTo>
                  <a:lnTo>
                    <a:pt x="0" y="16103"/>
                  </a:lnTo>
                  <a:cubicBezTo>
                    <a:pt x="0" y="17646"/>
                    <a:pt x="1247" y="18893"/>
                    <a:pt x="2775" y="18893"/>
                  </a:cubicBezTo>
                  <a:lnTo>
                    <a:pt x="62849" y="18893"/>
                  </a:lnTo>
                  <a:cubicBezTo>
                    <a:pt x="64391" y="18893"/>
                    <a:pt x="65638" y="17646"/>
                    <a:pt x="65638" y="16103"/>
                  </a:cubicBezTo>
                  <a:lnTo>
                    <a:pt x="65638" y="2792"/>
                  </a:lnTo>
                  <a:cubicBezTo>
                    <a:pt x="65638" y="1264"/>
                    <a:pt x="64391" y="1"/>
                    <a:pt x="628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2"/>
            <p:cNvSpPr/>
            <p:nvPr/>
          </p:nvSpPr>
          <p:spPr>
            <a:xfrm>
              <a:off x="4472075" y="3069350"/>
              <a:ext cx="345275" cy="315275"/>
            </a:xfrm>
            <a:custGeom>
              <a:avLst/>
              <a:gdLst/>
              <a:ahLst/>
              <a:cxnLst/>
              <a:rect l="l" t="t" r="r" b="b"/>
              <a:pathLst>
                <a:path w="13811" h="12611" extrusionOk="0">
                  <a:moveTo>
                    <a:pt x="6907" y="1"/>
                  </a:moveTo>
                  <a:cubicBezTo>
                    <a:pt x="5296" y="1"/>
                    <a:pt x="3687" y="617"/>
                    <a:pt x="2463" y="1848"/>
                  </a:cubicBezTo>
                  <a:cubicBezTo>
                    <a:pt x="1" y="4311"/>
                    <a:pt x="1" y="8301"/>
                    <a:pt x="2463" y="10764"/>
                  </a:cubicBezTo>
                  <a:cubicBezTo>
                    <a:pt x="3687" y="11995"/>
                    <a:pt x="5296" y="12611"/>
                    <a:pt x="6907" y="12611"/>
                  </a:cubicBezTo>
                  <a:cubicBezTo>
                    <a:pt x="8518" y="12611"/>
                    <a:pt x="10132" y="11995"/>
                    <a:pt x="11363" y="10764"/>
                  </a:cubicBezTo>
                  <a:cubicBezTo>
                    <a:pt x="13811" y="8301"/>
                    <a:pt x="13811" y="4311"/>
                    <a:pt x="11363" y="1848"/>
                  </a:cubicBezTo>
                  <a:cubicBezTo>
                    <a:pt x="10132" y="617"/>
                    <a:pt x="8518" y="1"/>
                    <a:pt x="6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2"/>
            <p:cNvSpPr/>
            <p:nvPr/>
          </p:nvSpPr>
          <p:spPr>
            <a:xfrm>
              <a:off x="4928000" y="3144375"/>
              <a:ext cx="579100" cy="49125"/>
            </a:xfrm>
            <a:custGeom>
              <a:avLst/>
              <a:gdLst/>
              <a:ahLst/>
              <a:cxnLst/>
              <a:rect l="l" t="t" r="r" b="b"/>
              <a:pathLst>
                <a:path w="23164" h="1965" extrusionOk="0">
                  <a:moveTo>
                    <a:pt x="998" y="0"/>
                  </a:moveTo>
                  <a:cubicBezTo>
                    <a:pt x="452" y="0"/>
                    <a:pt x="1" y="437"/>
                    <a:pt x="1" y="983"/>
                  </a:cubicBezTo>
                  <a:cubicBezTo>
                    <a:pt x="1" y="1528"/>
                    <a:pt x="452" y="1964"/>
                    <a:pt x="998" y="1964"/>
                  </a:cubicBezTo>
                  <a:lnTo>
                    <a:pt x="22181" y="1964"/>
                  </a:lnTo>
                  <a:cubicBezTo>
                    <a:pt x="22727" y="1964"/>
                    <a:pt x="23163" y="1528"/>
                    <a:pt x="23163" y="983"/>
                  </a:cubicBezTo>
                  <a:cubicBezTo>
                    <a:pt x="23163" y="437"/>
                    <a:pt x="22727" y="0"/>
                    <a:pt x="22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2"/>
            <p:cNvSpPr/>
            <p:nvPr/>
          </p:nvSpPr>
          <p:spPr>
            <a:xfrm>
              <a:off x="5569800" y="3144375"/>
              <a:ext cx="289950" cy="49125"/>
            </a:xfrm>
            <a:custGeom>
              <a:avLst/>
              <a:gdLst/>
              <a:ahLst/>
              <a:cxnLst/>
              <a:rect l="l" t="t" r="r" b="b"/>
              <a:pathLst>
                <a:path w="11598" h="1965" extrusionOk="0">
                  <a:moveTo>
                    <a:pt x="983" y="0"/>
                  </a:moveTo>
                  <a:cubicBezTo>
                    <a:pt x="437" y="0"/>
                    <a:pt x="0" y="437"/>
                    <a:pt x="0" y="983"/>
                  </a:cubicBezTo>
                  <a:cubicBezTo>
                    <a:pt x="0" y="1528"/>
                    <a:pt x="437" y="1964"/>
                    <a:pt x="983" y="1964"/>
                  </a:cubicBezTo>
                  <a:lnTo>
                    <a:pt x="10616" y="1964"/>
                  </a:lnTo>
                  <a:cubicBezTo>
                    <a:pt x="11161" y="1964"/>
                    <a:pt x="11597" y="1528"/>
                    <a:pt x="11597" y="983"/>
                  </a:cubicBezTo>
                  <a:cubicBezTo>
                    <a:pt x="11597" y="437"/>
                    <a:pt x="11161" y="0"/>
                    <a:pt x="106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2"/>
            <p:cNvSpPr/>
            <p:nvPr/>
          </p:nvSpPr>
          <p:spPr>
            <a:xfrm>
              <a:off x="4928000" y="3268700"/>
              <a:ext cx="346850" cy="49500"/>
            </a:xfrm>
            <a:custGeom>
              <a:avLst/>
              <a:gdLst/>
              <a:ahLst/>
              <a:cxnLst/>
              <a:rect l="l" t="t" r="r" b="b"/>
              <a:pathLst>
                <a:path w="13874" h="1980" extrusionOk="0">
                  <a:moveTo>
                    <a:pt x="998" y="0"/>
                  </a:moveTo>
                  <a:cubicBezTo>
                    <a:pt x="452" y="0"/>
                    <a:pt x="1" y="437"/>
                    <a:pt x="1" y="982"/>
                  </a:cubicBezTo>
                  <a:cubicBezTo>
                    <a:pt x="1" y="1528"/>
                    <a:pt x="452" y="1979"/>
                    <a:pt x="998" y="1979"/>
                  </a:cubicBezTo>
                  <a:lnTo>
                    <a:pt x="12891" y="1979"/>
                  </a:lnTo>
                  <a:cubicBezTo>
                    <a:pt x="13437" y="1979"/>
                    <a:pt x="13873" y="1528"/>
                    <a:pt x="13873" y="982"/>
                  </a:cubicBezTo>
                  <a:cubicBezTo>
                    <a:pt x="13873" y="437"/>
                    <a:pt x="13437" y="0"/>
                    <a:pt x="12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" name="Google Shape;1383;p72"/>
          <p:cNvGrpSpPr/>
          <p:nvPr/>
        </p:nvGrpSpPr>
        <p:grpSpPr>
          <a:xfrm>
            <a:off x="4532012" y="3750457"/>
            <a:ext cx="643280" cy="644532"/>
            <a:chOff x="1453175" y="2049775"/>
            <a:chExt cx="1194800" cy="1197125"/>
          </a:xfrm>
        </p:grpSpPr>
        <p:sp>
          <p:nvSpPr>
            <p:cNvPr id="1384" name="Google Shape;1384;p72"/>
            <p:cNvSpPr/>
            <p:nvPr/>
          </p:nvSpPr>
          <p:spPr>
            <a:xfrm>
              <a:off x="1453175" y="2049775"/>
              <a:ext cx="1194800" cy="1197125"/>
            </a:xfrm>
            <a:custGeom>
              <a:avLst/>
              <a:gdLst/>
              <a:ahLst/>
              <a:cxnLst/>
              <a:rect l="l" t="t" r="r" b="b"/>
              <a:pathLst>
                <a:path w="47792" h="47885" extrusionOk="0">
                  <a:moveTo>
                    <a:pt x="4631" y="0"/>
                  </a:moveTo>
                  <a:cubicBezTo>
                    <a:pt x="2075" y="0"/>
                    <a:pt x="1" y="2089"/>
                    <a:pt x="1" y="4645"/>
                  </a:cubicBezTo>
                  <a:lnTo>
                    <a:pt x="1" y="43239"/>
                  </a:lnTo>
                  <a:cubicBezTo>
                    <a:pt x="1" y="45796"/>
                    <a:pt x="2075" y="47885"/>
                    <a:pt x="4631" y="47885"/>
                  </a:cubicBezTo>
                  <a:lnTo>
                    <a:pt x="43147" y="47885"/>
                  </a:lnTo>
                  <a:cubicBezTo>
                    <a:pt x="45703" y="47885"/>
                    <a:pt x="47792" y="45796"/>
                    <a:pt x="47792" y="43239"/>
                  </a:cubicBezTo>
                  <a:lnTo>
                    <a:pt x="47792" y="4645"/>
                  </a:lnTo>
                  <a:cubicBezTo>
                    <a:pt x="47792" y="2089"/>
                    <a:pt x="45703" y="0"/>
                    <a:pt x="43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3840000" algn="bl" rotWithShape="0">
                <a:schemeClr val="dk1">
                  <a:alpha val="3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2"/>
            <p:cNvSpPr/>
            <p:nvPr/>
          </p:nvSpPr>
          <p:spPr>
            <a:xfrm>
              <a:off x="1499575" y="2096525"/>
              <a:ext cx="1102050" cy="1103975"/>
            </a:xfrm>
            <a:custGeom>
              <a:avLst/>
              <a:gdLst/>
              <a:ahLst/>
              <a:cxnLst/>
              <a:rect l="l" t="t" r="r" b="b"/>
              <a:pathLst>
                <a:path w="44082" h="44159" extrusionOk="0">
                  <a:moveTo>
                    <a:pt x="2775" y="1"/>
                  </a:moveTo>
                  <a:cubicBezTo>
                    <a:pt x="1247" y="1"/>
                    <a:pt x="0" y="1248"/>
                    <a:pt x="0" y="2775"/>
                  </a:cubicBezTo>
                  <a:lnTo>
                    <a:pt x="0" y="41369"/>
                  </a:lnTo>
                  <a:cubicBezTo>
                    <a:pt x="0" y="42897"/>
                    <a:pt x="1247" y="44159"/>
                    <a:pt x="2775" y="44159"/>
                  </a:cubicBezTo>
                  <a:lnTo>
                    <a:pt x="41291" y="44159"/>
                  </a:lnTo>
                  <a:cubicBezTo>
                    <a:pt x="42818" y="44159"/>
                    <a:pt x="44081" y="42897"/>
                    <a:pt x="44081" y="41369"/>
                  </a:cubicBezTo>
                  <a:lnTo>
                    <a:pt x="44081" y="2775"/>
                  </a:lnTo>
                  <a:cubicBezTo>
                    <a:pt x="44081" y="1248"/>
                    <a:pt x="42818" y="1"/>
                    <a:pt x="41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2"/>
            <p:cNvSpPr/>
            <p:nvPr/>
          </p:nvSpPr>
          <p:spPr>
            <a:xfrm>
              <a:off x="1499575" y="2316300"/>
              <a:ext cx="1102050" cy="884200"/>
            </a:xfrm>
            <a:custGeom>
              <a:avLst/>
              <a:gdLst/>
              <a:ahLst/>
              <a:cxnLst/>
              <a:rect l="l" t="t" r="r" b="b"/>
              <a:pathLst>
                <a:path w="44082" h="35368" extrusionOk="0">
                  <a:moveTo>
                    <a:pt x="13826" y="1"/>
                  </a:moveTo>
                  <a:lnTo>
                    <a:pt x="0" y="20654"/>
                  </a:lnTo>
                  <a:lnTo>
                    <a:pt x="0" y="32578"/>
                  </a:lnTo>
                  <a:cubicBezTo>
                    <a:pt x="0" y="34106"/>
                    <a:pt x="1247" y="35368"/>
                    <a:pt x="2775" y="35368"/>
                  </a:cubicBezTo>
                  <a:lnTo>
                    <a:pt x="41291" y="35368"/>
                  </a:lnTo>
                  <a:cubicBezTo>
                    <a:pt x="42818" y="35368"/>
                    <a:pt x="44081" y="34106"/>
                    <a:pt x="44081" y="32578"/>
                  </a:cubicBezTo>
                  <a:lnTo>
                    <a:pt x="44081" y="26733"/>
                  </a:lnTo>
                  <a:lnTo>
                    <a:pt x="34370" y="12221"/>
                  </a:lnTo>
                  <a:lnTo>
                    <a:pt x="28182" y="21449"/>
                  </a:lnTo>
                  <a:lnTo>
                    <a:pt x="27652" y="20670"/>
                  </a:lnTo>
                  <a:lnTo>
                    <a:pt x="13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2"/>
            <p:cNvSpPr/>
            <p:nvPr/>
          </p:nvSpPr>
          <p:spPr>
            <a:xfrm>
              <a:off x="2133200" y="2241875"/>
              <a:ext cx="254100" cy="254500"/>
            </a:xfrm>
            <a:custGeom>
              <a:avLst/>
              <a:gdLst/>
              <a:ahLst/>
              <a:cxnLst/>
              <a:rect l="l" t="t" r="r" b="b"/>
              <a:pathLst>
                <a:path w="10164" h="10180" extrusionOk="0">
                  <a:moveTo>
                    <a:pt x="5082" y="0"/>
                  </a:moveTo>
                  <a:cubicBezTo>
                    <a:pt x="2276" y="0"/>
                    <a:pt x="0" y="2276"/>
                    <a:pt x="0" y="5098"/>
                  </a:cubicBezTo>
                  <a:cubicBezTo>
                    <a:pt x="0" y="7904"/>
                    <a:pt x="2276" y="10179"/>
                    <a:pt x="5082" y="10179"/>
                  </a:cubicBezTo>
                  <a:cubicBezTo>
                    <a:pt x="7888" y="10179"/>
                    <a:pt x="10163" y="7904"/>
                    <a:pt x="10163" y="5098"/>
                  </a:cubicBezTo>
                  <a:cubicBezTo>
                    <a:pt x="10163" y="2276"/>
                    <a:pt x="7888" y="0"/>
                    <a:pt x="50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1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/>
                                        <p:tgtEl>
                                          <p:spTgt spid="1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00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00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800"/>
                                        <p:tgtEl>
                                          <p:spTgt spid="1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800"/>
                                        <p:tgtEl>
                                          <p:spTgt spid="1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3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3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3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3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73"/>
          <p:cNvSpPr txBox="1">
            <a:spLocks noGrp="1"/>
          </p:cNvSpPr>
          <p:nvPr>
            <p:ph type="title"/>
          </p:nvPr>
        </p:nvSpPr>
        <p:spPr>
          <a:xfrm>
            <a:off x="1074331" y="1085075"/>
            <a:ext cx="3251400" cy="9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500" dirty="0">
                <a:latin typeface="Arial(body)"/>
              </a:rPr>
              <a:t>VẤN ĐỀ CỦA KHÁCH HÀNG</a:t>
            </a:r>
            <a:endParaRPr sz="3500" dirty="0">
              <a:latin typeface="#9Slide03 SVN-Avo Bold" panose="02040603050506020204" pitchFamily="18" charset="0"/>
            </a:endParaRPr>
          </a:p>
        </p:txBody>
      </p:sp>
      <p:sp>
        <p:nvSpPr>
          <p:cNvPr id="1393" name="Google Shape;1393;p73"/>
          <p:cNvSpPr txBox="1">
            <a:spLocks noGrp="1"/>
          </p:cNvSpPr>
          <p:nvPr>
            <p:ph type="body" idx="1"/>
          </p:nvPr>
        </p:nvSpPr>
        <p:spPr>
          <a:xfrm>
            <a:off x="810491" y="2633758"/>
            <a:ext cx="3872283" cy="14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/>
            <a:r>
              <a:rPr lang="vi-VN" sz="1600" dirty="0"/>
              <a:t>Loay hoay tìm lại tất cả các số điện thoại để gọi điện đặt xe</a:t>
            </a:r>
          </a:p>
          <a:p>
            <a:pPr marL="285750" indent="-285750"/>
            <a:r>
              <a:rPr lang="vi-VN" sz="1600" dirty="0"/>
              <a:t>Không thể tự chủ động lựa chọn chuyến xe có thời gian phù hợp với bản thân </a:t>
            </a:r>
          </a:p>
          <a:p>
            <a:pPr marL="285750" indent="-285750"/>
            <a:r>
              <a:rPr lang="vi-VN" sz="1600" dirty="0"/>
              <a:t>Bị động theo sự sắp xếp từ phía nhà xe</a:t>
            </a:r>
          </a:p>
          <a:p>
            <a:pPr marL="285750" indent="-285750"/>
            <a:r>
              <a:rPr lang="vi-VN" sz="1600" dirty="0"/>
              <a:t>Một số trường hợp xe gặp vấn đề mà không thể khởi hành</a:t>
            </a:r>
          </a:p>
        </p:txBody>
      </p:sp>
      <p:grpSp>
        <p:nvGrpSpPr>
          <p:cNvPr id="1394" name="Google Shape;1394;p73"/>
          <p:cNvGrpSpPr/>
          <p:nvPr/>
        </p:nvGrpSpPr>
        <p:grpSpPr>
          <a:xfrm>
            <a:off x="5079450" y="1427221"/>
            <a:ext cx="2978050" cy="2565400"/>
            <a:chOff x="5079450" y="1427221"/>
            <a:chExt cx="2978050" cy="2565400"/>
          </a:xfrm>
        </p:grpSpPr>
        <p:grpSp>
          <p:nvGrpSpPr>
            <p:cNvPr id="1395" name="Google Shape;1395;p73"/>
            <p:cNvGrpSpPr/>
            <p:nvPr/>
          </p:nvGrpSpPr>
          <p:grpSpPr>
            <a:xfrm>
              <a:off x="5079450" y="1427221"/>
              <a:ext cx="2978050" cy="2565400"/>
              <a:chOff x="5079450" y="1388500"/>
              <a:chExt cx="2978050" cy="2565400"/>
            </a:xfrm>
          </p:grpSpPr>
          <p:sp>
            <p:nvSpPr>
              <p:cNvPr id="1396" name="Google Shape;1396;p73"/>
              <p:cNvSpPr/>
              <p:nvPr/>
            </p:nvSpPr>
            <p:spPr>
              <a:xfrm>
                <a:off x="5654675" y="1388500"/>
                <a:ext cx="1268300" cy="2565400"/>
              </a:xfrm>
              <a:custGeom>
                <a:avLst/>
                <a:gdLst/>
                <a:ahLst/>
                <a:cxnLst/>
                <a:rect l="l" t="t" r="r" b="b"/>
                <a:pathLst>
                  <a:path w="50732" h="102616" extrusionOk="0">
                    <a:moveTo>
                      <a:pt x="5715" y="0"/>
                    </a:moveTo>
                    <a:cubicBezTo>
                      <a:pt x="2554" y="0"/>
                      <a:pt x="1" y="2554"/>
                      <a:pt x="1" y="5684"/>
                    </a:cubicBezTo>
                    <a:lnTo>
                      <a:pt x="1" y="96932"/>
                    </a:lnTo>
                    <a:cubicBezTo>
                      <a:pt x="1" y="100063"/>
                      <a:pt x="2554" y="102616"/>
                      <a:pt x="5715" y="102616"/>
                    </a:cubicBezTo>
                    <a:lnTo>
                      <a:pt x="45047" y="102616"/>
                    </a:lnTo>
                    <a:cubicBezTo>
                      <a:pt x="48178" y="102616"/>
                      <a:pt x="50731" y="100063"/>
                      <a:pt x="50731" y="96932"/>
                    </a:cubicBezTo>
                    <a:lnTo>
                      <a:pt x="50731" y="5684"/>
                    </a:lnTo>
                    <a:cubicBezTo>
                      <a:pt x="50731" y="2554"/>
                      <a:pt x="48178" y="0"/>
                      <a:pt x="450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73"/>
              <p:cNvSpPr/>
              <p:nvPr/>
            </p:nvSpPr>
            <p:spPr>
              <a:xfrm>
                <a:off x="5680525" y="2759350"/>
                <a:ext cx="1215850" cy="1159600"/>
              </a:xfrm>
              <a:custGeom>
                <a:avLst/>
                <a:gdLst/>
                <a:ahLst/>
                <a:cxnLst/>
                <a:rect l="l" t="t" r="r" b="b"/>
                <a:pathLst>
                  <a:path w="48634" h="46384" extrusionOk="0">
                    <a:moveTo>
                      <a:pt x="0" y="0"/>
                    </a:moveTo>
                    <a:lnTo>
                      <a:pt x="0" y="41429"/>
                    </a:lnTo>
                    <a:cubicBezTo>
                      <a:pt x="0" y="44165"/>
                      <a:pt x="2219" y="46384"/>
                      <a:pt x="4955" y="46384"/>
                    </a:cubicBezTo>
                    <a:lnTo>
                      <a:pt x="43709" y="46384"/>
                    </a:lnTo>
                    <a:cubicBezTo>
                      <a:pt x="46415" y="46384"/>
                      <a:pt x="48634" y="44165"/>
                      <a:pt x="48634" y="41429"/>
                    </a:cubicBezTo>
                    <a:lnTo>
                      <a:pt x="4863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66BEE9">
                      <a:alpha val="34509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73"/>
              <p:cNvSpPr/>
              <p:nvPr/>
            </p:nvSpPr>
            <p:spPr>
              <a:xfrm>
                <a:off x="5796775" y="2963000"/>
                <a:ext cx="1001575" cy="735575"/>
              </a:xfrm>
              <a:custGeom>
                <a:avLst/>
                <a:gdLst/>
                <a:ahLst/>
                <a:cxnLst/>
                <a:rect l="l" t="t" r="r" b="b"/>
                <a:pathLst>
                  <a:path w="40063" h="29423" extrusionOk="0">
                    <a:moveTo>
                      <a:pt x="1916" y="0"/>
                    </a:moveTo>
                    <a:cubicBezTo>
                      <a:pt x="852" y="0"/>
                      <a:pt x="1" y="882"/>
                      <a:pt x="1" y="1945"/>
                    </a:cubicBezTo>
                    <a:lnTo>
                      <a:pt x="1" y="27478"/>
                    </a:lnTo>
                    <a:cubicBezTo>
                      <a:pt x="1" y="28541"/>
                      <a:pt x="852" y="29423"/>
                      <a:pt x="1916" y="29423"/>
                    </a:cubicBezTo>
                    <a:lnTo>
                      <a:pt x="38148" y="29423"/>
                    </a:lnTo>
                    <a:cubicBezTo>
                      <a:pt x="39211" y="29423"/>
                      <a:pt x="40063" y="28541"/>
                      <a:pt x="40063" y="27478"/>
                    </a:cubicBezTo>
                    <a:lnTo>
                      <a:pt x="40063" y="1976"/>
                    </a:lnTo>
                    <a:cubicBezTo>
                      <a:pt x="40063" y="882"/>
                      <a:pt x="39211" y="0"/>
                      <a:pt x="381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73"/>
              <p:cNvSpPr/>
              <p:nvPr/>
            </p:nvSpPr>
            <p:spPr>
              <a:xfrm>
                <a:off x="5907725" y="3056450"/>
                <a:ext cx="357950" cy="289550"/>
              </a:xfrm>
              <a:custGeom>
                <a:avLst/>
                <a:gdLst/>
                <a:ahLst/>
                <a:cxnLst/>
                <a:rect l="l" t="t" r="r" b="b"/>
                <a:pathLst>
                  <a:path w="14318" h="11582" extrusionOk="0">
                    <a:moveTo>
                      <a:pt x="791" y="1"/>
                    </a:moveTo>
                    <a:cubicBezTo>
                      <a:pt x="335" y="1"/>
                      <a:pt x="1" y="365"/>
                      <a:pt x="1" y="791"/>
                    </a:cubicBezTo>
                    <a:lnTo>
                      <a:pt x="1" y="10791"/>
                    </a:lnTo>
                    <a:cubicBezTo>
                      <a:pt x="1" y="11247"/>
                      <a:pt x="366" y="11581"/>
                      <a:pt x="791" y="11581"/>
                    </a:cubicBezTo>
                    <a:lnTo>
                      <a:pt x="13527" y="11581"/>
                    </a:lnTo>
                    <a:cubicBezTo>
                      <a:pt x="13952" y="11581"/>
                      <a:pt x="14287" y="11247"/>
                      <a:pt x="14317" y="10791"/>
                    </a:cubicBezTo>
                    <a:lnTo>
                      <a:pt x="14317" y="791"/>
                    </a:lnTo>
                    <a:cubicBezTo>
                      <a:pt x="14317" y="335"/>
                      <a:pt x="13952" y="1"/>
                      <a:pt x="1352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4EB3E4">
                      <a:alpha val="57647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73"/>
              <p:cNvSpPr/>
              <p:nvPr/>
            </p:nvSpPr>
            <p:spPr>
              <a:xfrm>
                <a:off x="6330225" y="3056450"/>
                <a:ext cx="357950" cy="289550"/>
              </a:xfrm>
              <a:custGeom>
                <a:avLst/>
                <a:gdLst/>
                <a:ahLst/>
                <a:cxnLst/>
                <a:rect l="l" t="t" r="r" b="b"/>
                <a:pathLst>
                  <a:path w="14318" h="11582" extrusionOk="0">
                    <a:moveTo>
                      <a:pt x="791" y="1"/>
                    </a:moveTo>
                    <a:cubicBezTo>
                      <a:pt x="335" y="1"/>
                      <a:pt x="1" y="365"/>
                      <a:pt x="1" y="791"/>
                    </a:cubicBezTo>
                    <a:lnTo>
                      <a:pt x="1" y="10791"/>
                    </a:lnTo>
                    <a:cubicBezTo>
                      <a:pt x="1" y="11247"/>
                      <a:pt x="396" y="11581"/>
                      <a:pt x="791" y="11581"/>
                    </a:cubicBezTo>
                    <a:lnTo>
                      <a:pt x="13527" y="11581"/>
                    </a:lnTo>
                    <a:cubicBezTo>
                      <a:pt x="13952" y="11581"/>
                      <a:pt x="14287" y="11247"/>
                      <a:pt x="14317" y="10791"/>
                    </a:cubicBezTo>
                    <a:lnTo>
                      <a:pt x="14317" y="791"/>
                    </a:lnTo>
                    <a:cubicBezTo>
                      <a:pt x="14317" y="335"/>
                      <a:pt x="13952" y="1"/>
                      <a:pt x="1352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4EB3E4">
                      <a:alpha val="57647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73"/>
              <p:cNvSpPr/>
              <p:nvPr/>
            </p:nvSpPr>
            <p:spPr>
              <a:xfrm>
                <a:off x="5907725" y="3415125"/>
                <a:ext cx="779675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187" h="1217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73"/>
                      <a:pt x="274" y="1216"/>
                      <a:pt x="609" y="1216"/>
                    </a:cubicBezTo>
                    <a:lnTo>
                      <a:pt x="30579" y="1216"/>
                    </a:lnTo>
                    <a:cubicBezTo>
                      <a:pt x="30913" y="1216"/>
                      <a:pt x="31187" y="973"/>
                      <a:pt x="31187" y="608"/>
                    </a:cubicBezTo>
                    <a:cubicBezTo>
                      <a:pt x="31187" y="274"/>
                      <a:pt x="30913" y="0"/>
                      <a:pt x="305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73"/>
              <p:cNvSpPr/>
              <p:nvPr/>
            </p:nvSpPr>
            <p:spPr>
              <a:xfrm>
                <a:off x="5907725" y="3494900"/>
                <a:ext cx="779675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187" h="1217" extrusionOk="0">
                    <a:moveTo>
                      <a:pt x="609" y="1"/>
                    </a:moveTo>
                    <a:cubicBezTo>
                      <a:pt x="274" y="1"/>
                      <a:pt x="1" y="275"/>
                      <a:pt x="1" y="609"/>
                    </a:cubicBezTo>
                    <a:cubicBezTo>
                      <a:pt x="1" y="974"/>
                      <a:pt x="274" y="1217"/>
                      <a:pt x="609" y="1217"/>
                    </a:cubicBezTo>
                    <a:lnTo>
                      <a:pt x="30579" y="1217"/>
                    </a:lnTo>
                    <a:cubicBezTo>
                      <a:pt x="30913" y="1217"/>
                      <a:pt x="31187" y="913"/>
                      <a:pt x="31187" y="609"/>
                    </a:cubicBezTo>
                    <a:cubicBezTo>
                      <a:pt x="31187" y="275"/>
                      <a:pt x="30913" y="1"/>
                      <a:pt x="305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73"/>
              <p:cNvSpPr/>
              <p:nvPr/>
            </p:nvSpPr>
            <p:spPr>
              <a:xfrm>
                <a:off x="5907725" y="3573950"/>
                <a:ext cx="2956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1825" h="1216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42"/>
                      <a:pt x="274" y="1216"/>
                      <a:pt x="609" y="1216"/>
                    </a:cubicBezTo>
                    <a:lnTo>
                      <a:pt x="11217" y="1216"/>
                    </a:lnTo>
                    <a:cubicBezTo>
                      <a:pt x="11551" y="1216"/>
                      <a:pt x="11825" y="942"/>
                      <a:pt x="11825" y="608"/>
                    </a:cubicBezTo>
                    <a:cubicBezTo>
                      <a:pt x="11825" y="274"/>
                      <a:pt x="11551" y="0"/>
                      <a:pt x="112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73"/>
              <p:cNvSpPr/>
              <p:nvPr/>
            </p:nvSpPr>
            <p:spPr>
              <a:xfrm>
                <a:off x="5680525" y="1424225"/>
                <a:ext cx="1215850" cy="180100"/>
              </a:xfrm>
              <a:custGeom>
                <a:avLst/>
                <a:gdLst/>
                <a:ahLst/>
                <a:cxnLst/>
                <a:rect l="l" t="t" r="r" b="b"/>
                <a:pathLst>
                  <a:path w="48634" h="7204" extrusionOk="0">
                    <a:moveTo>
                      <a:pt x="4955" y="0"/>
                    </a:moveTo>
                    <a:cubicBezTo>
                      <a:pt x="2219" y="0"/>
                      <a:pt x="0" y="2219"/>
                      <a:pt x="0" y="4954"/>
                    </a:cubicBezTo>
                    <a:lnTo>
                      <a:pt x="0" y="7204"/>
                    </a:lnTo>
                    <a:lnTo>
                      <a:pt x="48634" y="7204"/>
                    </a:lnTo>
                    <a:lnTo>
                      <a:pt x="48634" y="4954"/>
                    </a:lnTo>
                    <a:cubicBezTo>
                      <a:pt x="48634" y="2219"/>
                      <a:pt x="46415" y="0"/>
                      <a:pt x="43709" y="0"/>
                    </a:cubicBezTo>
                    <a:lnTo>
                      <a:pt x="26718" y="0"/>
                    </a:lnTo>
                    <a:cubicBezTo>
                      <a:pt x="25989" y="0"/>
                      <a:pt x="25381" y="456"/>
                      <a:pt x="25168" y="1125"/>
                    </a:cubicBezTo>
                    <a:cubicBezTo>
                      <a:pt x="25047" y="1459"/>
                      <a:pt x="24712" y="1702"/>
                      <a:pt x="24317" y="1702"/>
                    </a:cubicBezTo>
                    <a:cubicBezTo>
                      <a:pt x="23952" y="1702"/>
                      <a:pt x="23588" y="1489"/>
                      <a:pt x="23496" y="1125"/>
                    </a:cubicBezTo>
                    <a:cubicBezTo>
                      <a:pt x="23253" y="426"/>
                      <a:pt x="22615" y="0"/>
                      <a:pt x="219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73"/>
              <p:cNvSpPr/>
              <p:nvPr/>
            </p:nvSpPr>
            <p:spPr>
              <a:xfrm>
                <a:off x="5680525" y="1602775"/>
                <a:ext cx="1215850" cy="1155075"/>
              </a:xfrm>
              <a:custGeom>
                <a:avLst/>
                <a:gdLst/>
                <a:ahLst/>
                <a:cxnLst/>
                <a:rect l="l" t="t" r="r" b="b"/>
                <a:pathLst>
                  <a:path w="48634" h="46203" extrusionOk="0">
                    <a:moveTo>
                      <a:pt x="0" y="1"/>
                    </a:moveTo>
                    <a:lnTo>
                      <a:pt x="0" y="46202"/>
                    </a:lnTo>
                    <a:lnTo>
                      <a:pt x="48634" y="46202"/>
                    </a:lnTo>
                    <a:lnTo>
                      <a:pt x="4863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73"/>
              <p:cNvSpPr/>
              <p:nvPr/>
            </p:nvSpPr>
            <p:spPr>
              <a:xfrm>
                <a:off x="6071875" y="2451575"/>
                <a:ext cx="406550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6262" h="1369" extrusionOk="0">
                    <a:moveTo>
                      <a:pt x="699" y="1"/>
                    </a:moveTo>
                    <a:cubicBezTo>
                      <a:pt x="304" y="1"/>
                      <a:pt x="0" y="305"/>
                      <a:pt x="0" y="670"/>
                    </a:cubicBezTo>
                    <a:cubicBezTo>
                      <a:pt x="0" y="1065"/>
                      <a:pt x="304" y="1369"/>
                      <a:pt x="699" y="1369"/>
                    </a:cubicBezTo>
                    <a:lnTo>
                      <a:pt x="15593" y="1369"/>
                    </a:lnTo>
                    <a:cubicBezTo>
                      <a:pt x="15958" y="1369"/>
                      <a:pt x="16262" y="1065"/>
                      <a:pt x="16262" y="670"/>
                    </a:cubicBezTo>
                    <a:cubicBezTo>
                      <a:pt x="16262" y="305"/>
                      <a:pt x="15958" y="1"/>
                      <a:pt x="155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73"/>
              <p:cNvSpPr/>
              <p:nvPr/>
            </p:nvSpPr>
            <p:spPr>
              <a:xfrm>
                <a:off x="6153925" y="2538200"/>
                <a:ext cx="243200" cy="35000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1400" extrusionOk="0">
                    <a:moveTo>
                      <a:pt x="670" y="1"/>
                    </a:moveTo>
                    <a:cubicBezTo>
                      <a:pt x="305" y="1"/>
                      <a:pt x="1" y="335"/>
                      <a:pt x="1" y="700"/>
                    </a:cubicBezTo>
                    <a:cubicBezTo>
                      <a:pt x="1" y="1095"/>
                      <a:pt x="305" y="1399"/>
                      <a:pt x="670" y="1399"/>
                    </a:cubicBezTo>
                    <a:lnTo>
                      <a:pt x="9028" y="1399"/>
                    </a:lnTo>
                    <a:cubicBezTo>
                      <a:pt x="9424" y="1399"/>
                      <a:pt x="9728" y="1095"/>
                      <a:pt x="9728" y="700"/>
                    </a:cubicBezTo>
                    <a:cubicBezTo>
                      <a:pt x="9728" y="335"/>
                      <a:pt x="9424" y="1"/>
                      <a:pt x="90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73"/>
              <p:cNvSpPr/>
              <p:nvPr/>
            </p:nvSpPr>
            <p:spPr>
              <a:xfrm>
                <a:off x="7514150" y="3391575"/>
                <a:ext cx="49775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19910" h="2584" extrusionOk="0">
                    <a:moveTo>
                      <a:pt x="1277" y="0"/>
                    </a:moveTo>
                    <a:cubicBezTo>
                      <a:pt x="547" y="0"/>
                      <a:pt x="0" y="578"/>
                      <a:pt x="0" y="1307"/>
                    </a:cubicBezTo>
                    <a:cubicBezTo>
                      <a:pt x="0" y="2006"/>
                      <a:pt x="547" y="2584"/>
                      <a:pt x="1277" y="2584"/>
                    </a:cubicBezTo>
                    <a:lnTo>
                      <a:pt x="18602" y="2584"/>
                    </a:lnTo>
                    <a:cubicBezTo>
                      <a:pt x="19332" y="2584"/>
                      <a:pt x="19909" y="2006"/>
                      <a:pt x="19909" y="1307"/>
                    </a:cubicBezTo>
                    <a:cubicBezTo>
                      <a:pt x="19909" y="578"/>
                      <a:pt x="19332" y="0"/>
                      <a:pt x="186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73"/>
              <p:cNvSpPr/>
              <p:nvPr/>
            </p:nvSpPr>
            <p:spPr>
              <a:xfrm>
                <a:off x="7512625" y="3529100"/>
                <a:ext cx="250800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2585" extrusionOk="0">
                    <a:moveTo>
                      <a:pt x="1308" y="1"/>
                    </a:moveTo>
                    <a:cubicBezTo>
                      <a:pt x="578" y="1"/>
                      <a:pt x="0" y="578"/>
                      <a:pt x="0" y="1308"/>
                    </a:cubicBezTo>
                    <a:cubicBezTo>
                      <a:pt x="0" y="2037"/>
                      <a:pt x="578" y="2584"/>
                      <a:pt x="1308" y="2584"/>
                    </a:cubicBezTo>
                    <a:lnTo>
                      <a:pt x="8754" y="2584"/>
                    </a:lnTo>
                    <a:cubicBezTo>
                      <a:pt x="9484" y="2584"/>
                      <a:pt x="10031" y="1976"/>
                      <a:pt x="10031" y="1308"/>
                    </a:cubicBezTo>
                    <a:cubicBezTo>
                      <a:pt x="10031" y="578"/>
                      <a:pt x="9484" y="1"/>
                      <a:pt x="87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73"/>
              <p:cNvSpPr/>
              <p:nvPr/>
            </p:nvSpPr>
            <p:spPr>
              <a:xfrm>
                <a:off x="6719661" y="1828475"/>
                <a:ext cx="864775" cy="1223450"/>
              </a:xfrm>
              <a:custGeom>
                <a:avLst/>
                <a:gdLst/>
                <a:ahLst/>
                <a:cxnLst/>
                <a:rect l="l" t="t" r="r" b="b"/>
                <a:pathLst>
                  <a:path w="34591" h="48938" extrusionOk="0">
                    <a:moveTo>
                      <a:pt x="2037" y="0"/>
                    </a:moveTo>
                    <a:cubicBezTo>
                      <a:pt x="912" y="0"/>
                      <a:pt x="0" y="912"/>
                      <a:pt x="0" y="2007"/>
                    </a:cubicBezTo>
                    <a:lnTo>
                      <a:pt x="0" y="46901"/>
                    </a:lnTo>
                    <a:cubicBezTo>
                      <a:pt x="0" y="48025"/>
                      <a:pt x="943" y="48937"/>
                      <a:pt x="2037" y="48937"/>
                    </a:cubicBezTo>
                    <a:lnTo>
                      <a:pt x="32585" y="48937"/>
                    </a:lnTo>
                    <a:cubicBezTo>
                      <a:pt x="33679" y="48937"/>
                      <a:pt x="34591" y="47995"/>
                      <a:pt x="34591" y="46901"/>
                    </a:cubicBezTo>
                    <a:lnTo>
                      <a:pt x="34591" y="2007"/>
                    </a:lnTo>
                    <a:cubicBezTo>
                      <a:pt x="34591" y="912"/>
                      <a:pt x="33679" y="0"/>
                      <a:pt x="325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73"/>
              <p:cNvSpPr/>
              <p:nvPr/>
            </p:nvSpPr>
            <p:spPr>
              <a:xfrm>
                <a:off x="5084000" y="2953875"/>
                <a:ext cx="505350" cy="505350"/>
              </a:xfrm>
              <a:custGeom>
                <a:avLst/>
                <a:gdLst/>
                <a:ahLst/>
                <a:cxnLst/>
                <a:rect l="l" t="t" r="r" b="b"/>
                <a:pathLst>
                  <a:path w="20214" h="20214" extrusionOk="0">
                    <a:moveTo>
                      <a:pt x="20214" y="10092"/>
                    </a:moveTo>
                    <a:cubicBezTo>
                      <a:pt x="20214" y="15684"/>
                      <a:pt x="15685" y="20213"/>
                      <a:pt x="10123" y="20213"/>
                    </a:cubicBezTo>
                    <a:cubicBezTo>
                      <a:pt x="4530" y="20213"/>
                      <a:pt x="1" y="15684"/>
                      <a:pt x="1" y="10092"/>
                    </a:cubicBezTo>
                    <a:cubicBezTo>
                      <a:pt x="1" y="4529"/>
                      <a:pt x="4530" y="0"/>
                      <a:pt x="10123" y="0"/>
                    </a:cubicBezTo>
                    <a:cubicBezTo>
                      <a:pt x="15685" y="0"/>
                      <a:pt x="20214" y="4529"/>
                      <a:pt x="20214" y="1009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73"/>
              <p:cNvSpPr/>
              <p:nvPr/>
            </p:nvSpPr>
            <p:spPr>
              <a:xfrm>
                <a:off x="5264875" y="3084575"/>
                <a:ext cx="214300" cy="248500"/>
              </a:xfrm>
              <a:custGeom>
                <a:avLst/>
                <a:gdLst/>
                <a:ahLst/>
                <a:cxnLst/>
                <a:rect l="l" t="t" r="r" b="b"/>
                <a:pathLst>
                  <a:path w="8572" h="9940" extrusionOk="0">
                    <a:moveTo>
                      <a:pt x="0" y="0"/>
                    </a:moveTo>
                    <a:lnTo>
                      <a:pt x="0" y="4985"/>
                    </a:lnTo>
                    <a:lnTo>
                      <a:pt x="0" y="9940"/>
                    </a:lnTo>
                    <a:lnTo>
                      <a:pt x="4286" y="7447"/>
                    </a:lnTo>
                    <a:lnTo>
                      <a:pt x="8572" y="4985"/>
                    </a:lnTo>
                    <a:lnTo>
                      <a:pt x="4286" y="25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73"/>
              <p:cNvSpPr/>
              <p:nvPr/>
            </p:nvSpPr>
            <p:spPr>
              <a:xfrm>
                <a:off x="7071750" y="2735775"/>
                <a:ext cx="805525" cy="232550"/>
              </a:xfrm>
              <a:custGeom>
                <a:avLst/>
                <a:gdLst/>
                <a:ahLst/>
                <a:cxnLst/>
                <a:rect l="l" t="t" r="r" b="b"/>
                <a:pathLst>
                  <a:path w="32221" h="9302" extrusionOk="0">
                    <a:moveTo>
                      <a:pt x="1369" y="1"/>
                    </a:moveTo>
                    <a:cubicBezTo>
                      <a:pt x="609" y="1"/>
                      <a:pt x="1" y="609"/>
                      <a:pt x="1" y="1369"/>
                    </a:cubicBezTo>
                    <a:lnTo>
                      <a:pt x="1" y="7904"/>
                    </a:lnTo>
                    <a:cubicBezTo>
                      <a:pt x="1" y="8664"/>
                      <a:pt x="609" y="9302"/>
                      <a:pt x="1369" y="9302"/>
                    </a:cubicBezTo>
                    <a:lnTo>
                      <a:pt x="30853" y="9302"/>
                    </a:lnTo>
                    <a:cubicBezTo>
                      <a:pt x="31612" y="9302"/>
                      <a:pt x="32220" y="8694"/>
                      <a:pt x="32220" y="7904"/>
                    </a:cubicBezTo>
                    <a:lnTo>
                      <a:pt x="32220" y="1369"/>
                    </a:lnTo>
                    <a:cubicBezTo>
                      <a:pt x="32220" y="609"/>
                      <a:pt x="31612" y="1"/>
                      <a:pt x="308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73"/>
              <p:cNvSpPr/>
              <p:nvPr/>
            </p:nvSpPr>
            <p:spPr>
              <a:xfrm>
                <a:off x="7121900" y="2775300"/>
                <a:ext cx="170250" cy="155050"/>
              </a:xfrm>
              <a:custGeom>
                <a:avLst/>
                <a:gdLst/>
                <a:ahLst/>
                <a:cxnLst/>
                <a:rect l="l" t="t" r="r" b="b"/>
                <a:pathLst>
                  <a:path w="6810" h="6202" extrusionOk="0">
                    <a:moveTo>
                      <a:pt x="3405" y="0"/>
                    </a:moveTo>
                    <a:cubicBezTo>
                      <a:pt x="2615" y="0"/>
                      <a:pt x="1825" y="304"/>
                      <a:pt x="1217" y="912"/>
                    </a:cubicBezTo>
                    <a:cubicBezTo>
                      <a:pt x="1" y="2128"/>
                      <a:pt x="1" y="4073"/>
                      <a:pt x="1217" y="5289"/>
                    </a:cubicBezTo>
                    <a:cubicBezTo>
                      <a:pt x="1825" y="5897"/>
                      <a:pt x="2615" y="6201"/>
                      <a:pt x="3405" y="6201"/>
                    </a:cubicBezTo>
                    <a:cubicBezTo>
                      <a:pt x="4196" y="6201"/>
                      <a:pt x="4986" y="5897"/>
                      <a:pt x="5594" y="5289"/>
                    </a:cubicBezTo>
                    <a:cubicBezTo>
                      <a:pt x="6810" y="4073"/>
                      <a:pt x="6810" y="2128"/>
                      <a:pt x="5594" y="912"/>
                    </a:cubicBezTo>
                    <a:cubicBezTo>
                      <a:pt x="4986" y="304"/>
                      <a:pt x="4196" y="0"/>
                      <a:pt x="34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73"/>
              <p:cNvSpPr/>
              <p:nvPr/>
            </p:nvSpPr>
            <p:spPr>
              <a:xfrm>
                <a:off x="7345325" y="2811000"/>
                <a:ext cx="2849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1399" h="1004" extrusionOk="0">
                    <a:moveTo>
                      <a:pt x="487" y="1"/>
                    </a:moveTo>
                    <a:cubicBezTo>
                      <a:pt x="243" y="1"/>
                      <a:pt x="0" y="244"/>
                      <a:pt x="0" y="518"/>
                    </a:cubicBezTo>
                    <a:cubicBezTo>
                      <a:pt x="0" y="761"/>
                      <a:pt x="243" y="1004"/>
                      <a:pt x="487" y="1004"/>
                    </a:cubicBezTo>
                    <a:lnTo>
                      <a:pt x="10912" y="1004"/>
                    </a:lnTo>
                    <a:cubicBezTo>
                      <a:pt x="11186" y="1004"/>
                      <a:pt x="11399" y="822"/>
                      <a:pt x="11399" y="518"/>
                    </a:cubicBezTo>
                    <a:cubicBezTo>
                      <a:pt x="11399" y="244"/>
                      <a:pt x="11186" y="1"/>
                      <a:pt x="109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73"/>
              <p:cNvSpPr/>
              <p:nvPr/>
            </p:nvSpPr>
            <p:spPr>
              <a:xfrm>
                <a:off x="7661425" y="2811000"/>
                <a:ext cx="14290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1004" extrusionOk="0">
                    <a:moveTo>
                      <a:pt x="518" y="1"/>
                    </a:moveTo>
                    <a:cubicBezTo>
                      <a:pt x="244" y="1"/>
                      <a:pt x="1" y="244"/>
                      <a:pt x="1" y="518"/>
                    </a:cubicBezTo>
                    <a:cubicBezTo>
                      <a:pt x="1" y="761"/>
                      <a:pt x="244" y="1004"/>
                      <a:pt x="518" y="1004"/>
                    </a:cubicBezTo>
                    <a:lnTo>
                      <a:pt x="5229" y="1004"/>
                    </a:lnTo>
                    <a:cubicBezTo>
                      <a:pt x="5472" y="1004"/>
                      <a:pt x="5685" y="822"/>
                      <a:pt x="5715" y="518"/>
                    </a:cubicBezTo>
                    <a:cubicBezTo>
                      <a:pt x="5715" y="244"/>
                      <a:pt x="5472" y="1"/>
                      <a:pt x="52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73"/>
              <p:cNvSpPr/>
              <p:nvPr/>
            </p:nvSpPr>
            <p:spPr>
              <a:xfrm>
                <a:off x="7345325" y="2873325"/>
                <a:ext cx="17100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6840" h="974" extrusionOk="0">
                    <a:moveTo>
                      <a:pt x="487" y="0"/>
                    </a:moveTo>
                    <a:cubicBezTo>
                      <a:pt x="243" y="0"/>
                      <a:pt x="0" y="213"/>
                      <a:pt x="0" y="487"/>
                    </a:cubicBezTo>
                    <a:cubicBezTo>
                      <a:pt x="0" y="760"/>
                      <a:pt x="243" y="973"/>
                      <a:pt x="487" y="973"/>
                    </a:cubicBezTo>
                    <a:lnTo>
                      <a:pt x="6353" y="973"/>
                    </a:lnTo>
                    <a:cubicBezTo>
                      <a:pt x="6627" y="973"/>
                      <a:pt x="6839" y="760"/>
                      <a:pt x="6839" y="487"/>
                    </a:cubicBezTo>
                    <a:cubicBezTo>
                      <a:pt x="6839" y="213"/>
                      <a:pt x="6627" y="0"/>
                      <a:pt x="63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73"/>
              <p:cNvSpPr/>
              <p:nvPr/>
            </p:nvSpPr>
            <p:spPr>
              <a:xfrm>
                <a:off x="6850750" y="3205400"/>
                <a:ext cx="473450" cy="554725"/>
              </a:xfrm>
              <a:custGeom>
                <a:avLst/>
                <a:gdLst/>
                <a:ahLst/>
                <a:cxnLst/>
                <a:rect l="l" t="t" r="r" b="b"/>
                <a:pathLst>
                  <a:path w="18938" h="22189" extrusionOk="0">
                    <a:moveTo>
                      <a:pt x="14044" y="14073"/>
                    </a:moveTo>
                    <a:lnTo>
                      <a:pt x="14044" y="14073"/>
                    </a:lnTo>
                    <a:cubicBezTo>
                      <a:pt x="13253" y="14864"/>
                      <a:pt x="12220" y="15289"/>
                      <a:pt x="11095" y="15289"/>
                    </a:cubicBezTo>
                    <a:cubicBezTo>
                      <a:pt x="8816" y="15289"/>
                      <a:pt x="6901" y="13405"/>
                      <a:pt x="6901" y="11095"/>
                    </a:cubicBezTo>
                    <a:cubicBezTo>
                      <a:pt x="6901" y="8815"/>
                      <a:pt x="8785" y="6930"/>
                      <a:pt x="11095" y="6930"/>
                    </a:cubicBezTo>
                    <a:lnTo>
                      <a:pt x="11095" y="0"/>
                    </a:lnTo>
                    <a:cubicBezTo>
                      <a:pt x="4986" y="0"/>
                      <a:pt x="1" y="4985"/>
                      <a:pt x="1" y="11095"/>
                    </a:cubicBezTo>
                    <a:cubicBezTo>
                      <a:pt x="1" y="17204"/>
                      <a:pt x="4986" y="22189"/>
                      <a:pt x="11095" y="22189"/>
                    </a:cubicBezTo>
                    <a:cubicBezTo>
                      <a:pt x="14044" y="22189"/>
                      <a:pt x="16840" y="21064"/>
                      <a:pt x="18937" y="18967"/>
                    </a:cubicBezTo>
                    <a:lnTo>
                      <a:pt x="18937" y="189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73"/>
              <p:cNvSpPr/>
              <p:nvPr/>
            </p:nvSpPr>
            <p:spPr>
              <a:xfrm>
                <a:off x="7128125" y="3206150"/>
                <a:ext cx="277375" cy="474200"/>
              </a:xfrm>
              <a:custGeom>
                <a:avLst/>
                <a:gdLst/>
                <a:ahLst/>
                <a:cxnLst/>
                <a:rect l="l" t="t" r="r" b="b"/>
                <a:pathLst>
                  <a:path w="11095" h="18968" extrusionOk="0">
                    <a:moveTo>
                      <a:pt x="0" y="1"/>
                    </a:moveTo>
                    <a:lnTo>
                      <a:pt x="0" y="6931"/>
                    </a:lnTo>
                    <a:cubicBezTo>
                      <a:pt x="2280" y="6931"/>
                      <a:pt x="4195" y="8785"/>
                      <a:pt x="4195" y="11095"/>
                    </a:cubicBezTo>
                    <a:cubicBezTo>
                      <a:pt x="4195" y="12220"/>
                      <a:pt x="3769" y="13284"/>
                      <a:pt x="2979" y="14074"/>
                    </a:cubicBezTo>
                    <a:lnTo>
                      <a:pt x="7873" y="18967"/>
                    </a:lnTo>
                    <a:cubicBezTo>
                      <a:pt x="9970" y="16840"/>
                      <a:pt x="11095" y="14074"/>
                      <a:pt x="11095" y="11095"/>
                    </a:cubicBezTo>
                    <a:cubicBezTo>
                      <a:pt x="11095" y="4986"/>
                      <a:pt x="6110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73"/>
              <p:cNvSpPr/>
              <p:nvPr/>
            </p:nvSpPr>
            <p:spPr>
              <a:xfrm>
                <a:off x="5410750" y="2275300"/>
                <a:ext cx="587425" cy="587400"/>
              </a:xfrm>
              <a:custGeom>
                <a:avLst/>
                <a:gdLst/>
                <a:ahLst/>
                <a:cxnLst/>
                <a:rect l="l" t="t" r="r" b="b"/>
                <a:pathLst>
                  <a:path w="23497" h="23496" extrusionOk="0">
                    <a:moveTo>
                      <a:pt x="2281" y="0"/>
                    </a:moveTo>
                    <a:cubicBezTo>
                      <a:pt x="1034" y="0"/>
                      <a:pt x="1" y="1034"/>
                      <a:pt x="1" y="2280"/>
                    </a:cubicBezTo>
                    <a:lnTo>
                      <a:pt x="1" y="21216"/>
                    </a:lnTo>
                    <a:cubicBezTo>
                      <a:pt x="1" y="22462"/>
                      <a:pt x="1034" y="23496"/>
                      <a:pt x="2281" y="23496"/>
                    </a:cubicBezTo>
                    <a:lnTo>
                      <a:pt x="21217" y="23496"/>
                    </a:lnTo>
                    <a:cubicBezTo>
                      <a:pt x="22494" y="23496"/>
                      <a:pt x="23497" y="22462"/>
                      <a:pt x="23497" y="21216"/>
                    </a:cubicBezTo>
                    <a:lnTo>
                      <a:pt x="23497" y="2280"/>
                    </a:lnTo>
                    <a:cubicBezTo>
                      <a:pt x="23497" y="1034"/>
                      <a:pt x="22463" y="0"/>
                      <a:pt x="212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73"/>
              <p:cNvSpPr/>
              <p:nvPr/>
            </p:nvSpPr>
            <p:spPr>
              <a:xfrm>
                <a:off x="5434325" y="2298075"/>
                <a:ext cx="541825" cy="541825"/>
              </a:xfrm>
              <a:custGeom>
                <a:avLst/>
                <a:gdLst/>
                <a:ahLst/>
                <a:cxnLst/>
                <a:rect l="l" t="t" r="r" b="b"/>
                <a:pathLst>
                  <a:path w="21673" h="21673" extrusionOk="0">
                    <a:moveTo>
                      <a:pt x="1368" y="1"/>
                    </a:moveTo>
                    <a:cubicBezTo>
                      <a:pt x="608" y="1"/>
                      <a:pt x="0" y="609"/>
                      <a:pt x="0" y="1369"/>
                    </a:cubicBezTo>
                    <a:lnTo>
                      <a:pt x="0" y="20305"/>
                    </a:lnTo>
                    <a:cubicBezTo>
                      <a:pt x="0" y="21065"/>
                      <a:pt x="608" y="21673"/>
                      <a:pt x="1368" y="21673"/>
                    </a:cubicBezTo>
                    <a:lnTo>
                      <a:pt x="20305" y="21673"/>
                    </a:lnTo>
                    <a:cubicBezTo>
                      <a:pt x="21064" y="21673"/>
                      <a:pt x="21672" y="21065"/>
                      <a:pt x="21672" y="20305"/>
                    </a:cubicBezTo>
                    <a:lnTo>
                      <a:pt x="21672" y="1369"/>
                    </a:lnTo>
                    <a:cubicBezTo>
                      <a:pt x="21672" y="609"/>
                      <a:pt x="21064" y="1"/>
                      <a:pt x="203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73"/>
              <p:cNvSpPr/>
              <p:nvPr/>
            </p:nvSpPr>
            <p:spPr>
              <a:xfrm>
                <a:off x="5434325" y="2407500"/>
                <a:ext cx="541825" cy="432400"/>
              </a:xfrm>
              <a:custGeom>
                <a:avLst/>
                <a:gdLst/>
                <a:ahLst/>
                <a:cxnLst/>
                <a:rect l="l" t="t" r="r" b="b"/>
                <a:pathLst>
                  <a:path w="21673" h="17296" extrusionOk="0">
                    <a:moveTo>
                      <a:pt x="6809" y="1"/>
                    </a:moveTo>
                    <a:lnTo>
                      <a:pt x="0" y="10092"/>
                    </a:lnTo>
                    <a:lnTo>
                      <a:pt x="0" y="15959"/>
                    </a:lnTo>
                    <a:cubicBezTo>
                      <a:pt x="0" y="16688"/>
                      <a:pt x="608" y="17296"/>
                      <a:pt x="1368" y="17296"/>
                    </a:cubicBezTo>
                    <a:lnTo>
                      <a:pt x="20305" y="17296"/>
                    </a:lnTo>
                    <a:cubicBezTo>
                      <a:pt x="21064" y="17296"/>
                      <a:pt x="21672" y="16688"/>
                      <a:pt x="21672" y="15928"/>
                    </a:cubicBezTo>
                    <a:lnTo>
                      <a:pt x="21672" y="13071"/>
                    </a:lnTo>
                    <a:lnTo>
                      <a:pt x="16931" y="5958"/>
                    </a:lnTo>
                    <a:lnTo>
                      <a:pt x="13891" y="10487"/>
                    </a:lnTo>
                    <a:lnTo>
                      <a:pt x="13618" y="10092"/>
                    </a:lnTo>
                    <a:lnTo>
                      <a:pt x="68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73"/>
              <p:cNvSpPr/>
              <p:nvPr/>
            </p:nvSpPr>
            <p:spPr>
              <a:xfrm>
                <a:off x="5745125" y="2369525"/>
                <a:ext cx="125400" cy="125400"/>
              </a:xfrm>
              <a:custGeom>
                <a:avLst/>
                <a:gdLst/>
                <a:ahLst/>
                <a:cxnLst/>
                <a:rect l="l" t="t" r="r" b="b"/>
                <a:pathLst>
                  <a:path w="5016" h="5016" extrusionOk="0">
                    <a:moveTo>
                      <a:pt x="2523" y="0"/>
                    </a:moveTo>
                    <a:cubicBezTo>
                      <a:pt x="1094" y="0"/>
                      <a:pt x="0" y="1094"/>
                      <a:pt x="0" y="2523"/>
                    </a:cubicBezTo>
                    <a:cubicBezTo>
                      <a:pt x="0" y="3921"/>
                      <a:pt x="1094" y="5015"/>
                      <a:pt x="2523" y="5015"/>
                    </a:cubicBezTo>
                    <a:cubicBezTo>
                      <a:pt x="3921" y="5015"/>
                      <a:pt x="5015" y="3891"/>
                      <a:pt x="5015" y="2523"/>
                    </a:cubicBezTo>
                    <a:cubicBezTo>
                      <a:pt x="5015" y="1155"/>
                      <a:pt x="3921" y="0"/>
                      <a:pt x="2523" y="0"/>
                    </a:cubicBezTo>
                    <a:close/>
                  </a:path>
                </a:pathLst>
              </a:custGeom>
              <a:solidFill>
                <a:srgbClr val="F5D79B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73"/>
              <p:cNvSpPr/>
              <p:nvPr/>
            </p:nvSpPr>
            <p:spPr>
              <a:xfrm>
                <a:off x="7419925" y="1495650"/>
                <a:ext cx="637575" cy="637575"/>
              </a:xfrm>
              <a:custGeom>
                <a:avLst/>
                <a:gdLst/>
                <a:ahLst/>
                <a:cxnLst/>
                <a:rect l="l" t="t" r="r" b="b"/>
                <a:pathLst>
                  <a:path w="25503" h="25503" extrusionOk="0">
                    <a:moveTo>
                      <a:pt x="2158" y="0"/>
                    </a:moveTo>
                    <a:cubicBezTo>
                      <a:pt x="942" y="0"/>
                      <a:pt x="0" y="1003"/>
                      <a:pt x="0" y="2158"/>
                    </a:cubicBezTo>
                    <a:lnTo>
                      <a:pt x="0" y="23344"/>
                    </a:lnTo>
                    <a:cubicBezTo>
                      <a:pt x="0" y="24560"/>
                      <a:pt x="973" y="25502"/>
                      <a:pt x="2158" y="25502"/>
                    </a:cubicBezTo>
                    <a:lnTo>
                      <a:pt x="23314" y="25502"/>
                    </a:lnTo>
                    <a:cubicBezTo>
                      <a:pt x="24530" y="25502"/>
                      <a:pt x="25502" y="24499"/>
                      <a:pt x="25502" y="23344"/>
                    </a:cubicBezTo>
                    <a:lnTo>
                      <a:pt x="25502" y="2158"/>
                    </a:lnTo>
                    <a:cubicBezTo>
                      <a:pt x="25502" y="942"/>
                      <a:pt x="24499" y="0"/>
                      <a:pt x="23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73"/>
              <p:cNvSpPr/>
              <p:nvPr/>
            </p:nvSpPr>
            <p:spPr>
              <a:xfrm>
                <a:off x="7537700" y="1604300"/>
                <a:ext cx="402775" cy="419500"/>
              </a:xfrm>
              <a:custGeom>
                <a:avLst/>
                <a:gdLst/>
                <a:ahLst/>
                <a:cxnLst/>
                <a:rect l="l" t="t" r="r" b="b"/>
                <a:pathLst>
                  <a:path w="16111" h="16780" extrusionOk="0">
                    <a:moveTo>
                      <a:pt x="8055" y="5685"/>
                    </a:moveTo>
                    <a:cubicBezTo>
                      <a:pt x="9514" y="5685"/>
                      <a:pt x="10761" y="6901"/>
                      <a:pt x="10761" y="8390"/>
                    </a:cubicBezTo>
                    <a:cubicBezTo>
                      <a:pt x="10761" y="9879"/>
                      <a:pt x="9545" y="11095"/>
                      <a:pt x="8055" y="11095"/>
                    </a:cubicBezTo>
                    <a:cubicBezTo>
                      <a:pt x="6566" y="11095"/>
                      <a:pt x="5350" y="9879"/>
                      <a:pt x="5350" y="8390"/>
                    </a:cubicBezTo>
                    <a:cubicBezTo>
                      <a:pt x="5350" y="6901"/>
                      <a:pt x="6566" y="5685"/>
                      <a:pt x="8055" y="5685"/>
                    </a:cubicBezTo>
                    <a:close/>
                    <a:moveTo>
                      <a:pt x="6536" y="1"/>
                    </a:moveTo>
                    <a:lnTo>
                      <a:pt x="6049" y="2280"/>
                    </a:lnTo>
                    <a:cubicBezTo>
                      <a:pt x="5168" y="2524"/>
                      <a:pt x="4408" y="2980"/>
                      <a:pt x="3770" y="3587"/>
                    </a:cubicBezTo>
                    <a:lnTo>
                      <a:pt x="1520" y="2858"/>
                    </a:lnTo>
                    <a:lnTo>
                      <a:pt x="1" y="5502"/>
                    </a:lnTo>
                    <a:lnTo>
                      <a:pt x="1733" y="7053"/>
                    </a:lnTo>
                    <a:cubicBezTo>
                      <a:pt x="1672" y="7478"/>
                      <a:pt x="1581" y="7934"/>
                      <a:pt x="1581" y="8390"/>
                    </a:cubicBezTo>
                    <a:cubicBezTo>
                      <a:pt x="1581" y="8846"/>
                      <a:pt x="1642" y="9302"/>
                      <a:pt x="1733" y="9727"/>
                    </a:cubicBezTo>
                    <a:lnTo>
                      <a:pt x="1" y="11278"/>
                    </a:lnTo>
                    <a:lnTo>
                      <a:pt x="1520" y="13892"/>
                    </a:lnTo>
                    <a:lnTo>
                      <a:pt x="3770" y="13162"/>
                    </a:lnTo>
                    <a:cubicBezTo>
                      <a:pt x="4408" y="13770"/>
                      <a:pt x="5198" y="14226"/>
                      <a:pt x="6049" y="14499"/>
                    </a:cubicBezTo>
                    <a:lnTo>
                      <a:pt x="6536" y="16779"/>
                    </a:lnTo>
                    <a:lnTo>
                      <a:pt x="9575" y="16779"/>
                    </a:lnTo>
                    <a:lnTo>
                      <a:pt x="10062" y="14499"/>
                    </a:lnTo>
                    <a:cubicBezTo>
                      <a:pt x="10943" y="14226"/>
                      <a:pt x="11703" y="13770"/>
                      <a:pt x="12341" y="13162"/>
                    </a:cubicBezTo>
                    <a:lnTo>
                      <a:pt x="14590" y="13892"/>
                    </a:lnTo>
                    <a:lnTo>
                      <a:pt x="16110" y="11278"/>
                    </a:lnTo>
                    <a:lnTo>
                      <a:pt x="14347" y="9727"/>
                    </a:lnTo>
                    <a:cubicBezTo>
                      <a:pt x="14439" y="9302"/>
                      <a:pt x="14499" y="8846"/>
                      <a:pt x="14499" y="8390"/>
                    </a:cubicBezTo>
                    <a:cubicBezTo>
                      <a:pt x="14499" y="7934"/>
                      <a:pt x="14469" y="7478"/>
                      <a:pt x="14347" y="7053"/>
                    </a:cubicBezTo>
                    <a:lnTo>
                      <a:pt x="16110" y="5502"/>
                    </a:lnTo>
                    <a:lnTo>
                      <a:pt x="14590" y="2858"/>
                    </a:lnTo>
                    <a:lnTo>
                      <a:pt x="12341" y="3587"/>
                    </a:lnTo>
                    <a:cubicBezTo>
                      <a:pt x="11703" y="2980"/>
                      <a:pt x="10913" y="2524"/>
                      <a:pt x="10062" y="2280"/>
                    </a:cubicBezTo>
                    <a:lnTo>
                      <a:pt x="957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73"/>
              <p:cNvSpPr/>
              <p:nvPr/>
            </p:nvSpPr>
            <p:spPr>
              <a:xfrm>
                <a:off x="5079450" y="1802650"/>
                <a:ext cx="852625" cy="151225"/>
              </a:xfrm>
              <a:custGeom>
                <a:avLst/>
                <a:gdLst/>
                <a:ahLst/>
                <a:cxnLst/>
                <a:rect l="l" t="t" r="r" b="b"/>
                <a:pathLst>
                  <a:path w="34105" h="6049" extrusionOk="0">
                    <a:moveTo>
                      <a:pt x="1824" y="0"/>
                    </a:moveTo>
                    <a:cubicBezTo>
                      <a:pt x="791" y="0"/>
                      <a:pt x="0" y="821"/>
                      <a:pt x="0" y="1824"/>
                    </a:cubicBezTo>
                    <a:lnTo>
                      <a:pt x="0" y="4225"/>
                    </a:lnTo>
                    <a:cubicBezTo>
                      <a:pt x="0" y="5228"/>
                      <a:pt x="821" y="6049"/>
                      <a:pt x="1824" y="6049"/>
                    </a:cubicBezTo>
                    <a:lnTo>
                      <a:pt x="32281" y="6049"/>
                    </a:lnTo>
                    <a:cubicBezTo>
                      <a:pt x="33284" y="6049"/>
                      <a:pt x="34104" y="5198"/>
                      <a:pt x="34104" y="4225"/>
                    </a:cubicBezTo>
                    <a:lnTo>
                      <a:pt x="34104" y="1824"/>
                    </a:lnTo>
                    <a:cubicBezTo>
                      <a:pt x="34104" y="790"/>
                      <a:pt x="33284" y="0"/>
                      <a:pt x="322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73"/>
              <p:cNvSpPr/>
              <p:nvPr/>
            </p:nvSpPr>
            <p:spPr>
              <a:xfrm>
                <a:off x="5140250" y="1868000"/>
                <a:ext cx="73027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29211" h="760" extrusionOk="0">
                    <a:moveTo>
                      <a:pt x="365" y="0"/>
                    </a:moveTo>
                    <a:cubicBezTo>
                      <a:pt x="152" y="0"/>
                      <a:pt x="0" y="182"/>
                      <a:pt x="0" y="395"/>
                    </a:cubicBezTo>
                    <a:cubicBezTo>
                      <a:pt x="0" y="608"/>
                      <a:pt x="182" y="760"/>
                      <a:pt x="365" y="760"/>
                    </a:cubicBezTo>
                    <a:lnTo>
                      <a:pt x="28846" y="760"/>
                    </a:lnTo>
                    <a:cubicBezTo>
                      <a:pt x="29028" y="760"/>
                      <a:pt x="29210" y="608"/>
                      <a:pt x="29210" y="395"/>
                    </a:cubicBezTo>
                    <a:cubicBezTo>
                      <a:pt x="29210" y="152"/>
                      <a:pt x="29028" y="0"/>
                      <a:pt x="288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73"/>
              <p:cNvSpPr/>
              <p:nvPr/>
            </p:nvSpPr>
            <p:spPr>
              <a:xfrm>
                <a:off x="5140250" y="1868750"/>
                <a:ext cx="117050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761" extrusionOk="0">
                    <a:moveTo>
                      <a:pt x="365" y="0"/>
                    </a:moveTo>
                    <a:cubicBezTo>
                      <a:pt x="182" y="0"/>
                      <a:pt x="0" y="152"/>
                      <a:pt x="0" y="396"/>
                    </a:cubicBezTo>
                    <a:cubicBezTo>
                      <a:pt x="0" y="578"/>
                      <a:pt x="152" y="760"/>
                      <a:pt x="365" y="760"/>
                    </a:cubicBezTo>
                    <a:lnTo>
                      <a:pt x="4681" y="760"/>
                    </a:lnTo>
                    <a:lnTo>
                      <a:pt x="46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73"/>
              <p:cNvSpPr/>
              <p:nvPr/>
            </p:nvSpPr>
            <p:spPr>
              <a:xfrm>
                <a:off x="5235225" y="1852800"/>
                <a:ext cx="49425" cy="49400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976" extrusionOk="0">
                    <a:moveTo>
                      <a:pt x="973" y="0"/>
                    </a:moveTo>
                    <a:cubicBezTo>
                      <a:pt x="426" y="0"/>
                      <a:pt x="1" y="456"/>
                      <a:pt x="1" y="973"/>
                    </a:cubicBezTo>
                    <a:cubicBezTo>
                      <a:pt x="1" y="1520"/>
                      <a:pt x="426" y="1976"/>
                      <a:pt x="973" y="1976"/>
                    </a:cubicBezTo>
                    <a:cubicBezTo>
                      <a:pt x="1520" y="1976"/>
                      <a:pt x="1976" y="1520"/>
                      <a:pt x="1976" y="973"/>
                    </a:cubicBezTo>
                    <a:cubicBezTo>
                      <a:pt x="1976" y="456"/>
                      <a:pt x="1520" y="0"/>
                      <a:pt x="9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30" name="Google Shape;1430;p73"/>
              <p:cNvGrpSpPr/>
              <p:nvPr/>
            </p:nvGrpSpPr>
            <p:grpSpPr>
              <a:xfrm>
                <a:off x="6847314" y="2023795"/>
                <a:ext cx="622391" cy="623829"/>
                <a:chOff x="5096713" y="3964200"/>
                <a:chExt cx="324500" cy="325250"/>
              </a:xfrm>
            </p:grpSpPr>
            <p:sp>
              <p:nvSpPr>
                <p:cNvPr id="1431" name="Google Shape;1431;p73"/>
                <p:cNvSpPr/>
                <p:nvPr/>
              </p:nvSpPr>
              <p:spPr>
                <a:xfrm>
                  <a:off x="5096713" y="3964200"/>
                  <a:ext cx="324500" cy="32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0" h="13010" extrusionOk="0">
                      <a:moveTo>
                        <a:pt x="6445" y="699"/>
                      </a:moveTo>
                      <a:cubicBezTo>
                        <a:pt x="9636" y="699"/>
                        <a:pt x="12250" y="3313"/>
                        <a:pt x="12250" y="6505"/>
                      </a:cubicBezTo>
                      <a:cubicBezTo>
                        <a:pt x="12250" y="9697"/>
                        <a:pt x="9667" y="12311"/>
                        <a:pt x="6445" y="12311"/>
                      </a:cubicBezTo>
                      <a:cubicBezTo>
                        <a:pt x="3253" y="12311"/>
                        <a:pt x="639" y="9727"/>
                        <a:pt x="639" y="6505"/>
                      </a:cubicBezTo>
                      <a:cubicBezTo>
                        <a:pt x="639" y="3313"/>
                        <a:pt x="3253" y="699"/>
                        <a:pt x="6445" y="699"/>
                      </a:cubicBezTo>
                      <a:close/>
                      <a:moveTo>
                        <a:pt x="6475" y="0"/>
                      </a:moveTo>
                      <a:cubicBezTo>
                        <a:pt x="2919" y="0"/>
                        <a:pt x="1" y="2949"/>
                        <a:pt x="1" y="6505"/>
                      </a:cubicBezTo>
                      <a:cubicBezTo>
                        <a:pt x="1" y="10092"/>
                        <a:pt x="2888" y="13010"/>
                        <a:pt x="6475" y="13010"/>
                      </a:cubicBezTo>
                      <a:cubicBezTo>
                        <a:pt x="10062" y="13010"/>
                        <a:pt x="12980" y="10092"/>
                        <a:pt x="12980" y="6505"/>
                      </a:cubicBezTo>
                      <a:cubicBezTo>
                        <a:pt x="12980" y="2949"/>
                        <a:pt x="10062" y="0"/>
                        <a:pt x="647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571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" name="Google Shape;1432;p73"/>
                <p:cNvSpPr/>
                <p:nvPr/>
              </p:nvSpPr>
              <p:spPr>
                <a:xfrm>
                  <a:off x="5185638" y="3964200"/>
                  <a:ext cx="144400" cy="32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13010" extrusionOk="0">
                      <a:moveTo>
                        <a:pt x="2888" y="699"/>
                      </a:moveTo>
                      <a:cubicBezTo>
                        <a:pt x="3952" y="699"/>
                        <a:pt x="5137" y="3101"/>
                        <a:pt x="5137" y="6505"/>
                      </a:cubicBezTo>
                      <a:cubicBezTo>
                        <a:pt x="5137" y="9940"/>
                        <a:pt x="3952" y="12311"/>
                        <a:pt x="2888" y="12311"/>
                      </a:cubicBezTo>
                      <a:cubicBezTo>
                        <a:pt x="1824" y="12311"/>
                        <a:pt x="638" y="9940"/>
                        <a:pt x="638" y="6505"/>
                      </a:cubicBezTo>
                      <a:cubicBezTo>
                        <a:pt x="638" y="3101"/>
                        <a:pt x="1824" y="699"/>
                        <a:pt x="2888" y="699"/>
                      </a:cubicBezTo>
                      <a:close/>
                      <a:moveTo>
                        <a:pt x="2888" y="0"/>
                      </a:moveTo>
                      <a:cubicBezTo>
                        <a:pt x="1307" y="0"/>
                        <a:pt x="0" y="2857"/>
                        <a:pt x="0" y="6505"/>
                      </a:cubicBezTo>
                      <a:cubicBezTo>
                        <a:pt x="0" y="10152"/>
                        <a:pt x="1307" y="13010"/>
                        <a:pt x="2888" y="13010"/>
                      </a:cubicBezTo>
                      <a:cubicBezTo>
                        <a:pt x="4499" y="13010"/>
                        <a:pt x="5775" y="10152"/>
                        <a:pt x="5775" y="6505"/>
                      </a:cubicBezTo>
                      <a:cubicBezTo>
                        <a:pt x="5775" y="2857"/>
                        <a:pt x="4529" y="0"/>
                        <a:pt x="288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571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3" name="Google Shape;1433;p73"/>
                <p:cNvSpPr/>
                <p:nvPr/>
              </p:nvSpPr>
              <p:spPr>
                <a:xfrm>
                  <a:off x="5104313" y="4119225"/>
                  <a:ext cx="307800" cy="1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2" h="639" extrusionOk="0">
                      <a:moveTo>
                        <a:pt x="1" y="0"/>
                      </a:moveTo>
                      <a:lnTo>
                        <a:pt x="1" y="638"/>
                      </a:lnTo>
                      <a:lnTo>
                        <a:pt x="12311" y="638"/>
                      </a:lnTo>
                      <a:lnTo>
                        <a:pt x="12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571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" name="Google Shape;1434;p73"/>
                <p:cNvSpPr/>
                <p:nvPr/>
              </p:nvSpPr>
              <p:spPr>
                <a:xfrm>
                  <a:off x="5136238" y="4023475"/>
                  <a:ext cx="243200" cy="4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733" extrusionOk="0">
                      <a:moveTo>
                        <a:pt x="456" y="0"/>
                      </a:moveTo>
                      <a:lnTo>
                        <a:pt x="0" y="456"/>
                      </a:lnTo>
                      <a:cubicBezTo>
                        <a:pt x="31" y="486"/>
                        <a:pt x="1307" y="1733"/>
                        <a:pt x="4864" y="1733"/>
                      </a:cubicBezTo>
                      <a:cubicBezTo>
                        <a:pt x="8420" y="1733"/>
                        <a:pt x="9697" y="486"/>
                        <a:pt x="9727" y="456"/>
                      </a:cubicBezTo>
                      <a:lnTo>
                        <a:pt x="9271" y="0"/>
                      </a:lnTo>
                      <a:cubicBezTo>
                        <a:pt x="9271" y="0"/>
                        <a:pt x="8147" y="1094"/>
                        <a:pt x="4864" y="1094"/>
                      </a:cubicBezTo>
                      <a:cubicBezTo>
                        <a:pt x="1581" y="1094"/>
                        <a:pt x="456" y="0"/>
                        <a:pt x="45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571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5" name="Google Shape;1435;p73"/>
                <p:cNvSpPr/>
                <p:nvPr/>
              </p:nvSpPr>
              <p:spPr>
                <a:xfrm>
                  <a:off x="5136238" y="4187600"/>
                  <a:ext cx="243200" cy="4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764" extrusionOk="0">
                      <a:moveTo>
                        <a:pt x="4864" y="1"/>
                      </a:moveTo>
                      <a:cubicBezTo>
                        <a:pt x="1277" y="1"/>
                        <a:pt x="31" y="1247"/>
                        <a:pt x="0" y="1308"/>
                      </a:cubicBezTo>
                      <a:lnTo>
                        <a:pt x="456" y="1764"/>
                      </a:lnTo>
                      <a:cubicBezTo>
                        <a:pt x="456" y="1764"/>
                        <a:pt x="1581" y="639"/>
                        <a:pt x="4864" y="639"/>
                      </a:cubicBezTo>
                      <a:cubicBezTo>
                        <a:pt x="8147" y="639"/>
                        <a:pt x="9271" y="1764"/>
                        <a:pt x="9271" y="1764"/>
                      </a:cubicBezTo>
                      <a:lnTo>
                        <a:pt x="9727" y="1308"/>
                      </a:lnTo>
                      <a:cubicBezTo>
                        <a:pt x="9697" y="1247"/>
                        <a:pt x="8450" y="1"/>
                        <a:pt x="486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571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36" name="Google Shape;1436;p73"/>
            <p:cNvGrpSpPr/>
            <p:nvPr/>
          </p:nvGrpSpPr>
          <p:grpSpPr>
            <a:xfrm>
              <a:off x="6016600" y="1843700"/>
              <a:ext cx="541250" cy="541250"/>
              <a:chOff x="4166475" y="4220125"/>
              <a:chExt cx="541250" cy="541250"/>
            </a:xfrm>
          </p:grpSpPr>
          <p:sp>
            <p:nvSpPr>
              <p:cNvPr id="1437" name="Google Shape;1437;p73"/>
              <p:cNvSpPr/>
              <p:nvPr/>
            </p:nvSpPr>
            <p:spPr>
              <a:xfrm>
                <a:off x="4220675" y="4597075"/>
                <a:ext cx="11012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4405" h="4437" extrusionOk="0">
                    <a:moveTo>
                      <a:pt x="2202" y="0"/>
                    </a:moveTo>
                    <a:cubicBezTo>
                      <a:pt x="968" y="0"/>
                      <a:pt x="1" y="1001"/>
                      <a:pt x="1" y="2235"/>
                    </a:cubicBezTo>
                    <a:cubicBezTo>
                      <a:pt x="1" y="3436"/>
                      <a:pt x="968" y="4437"/>
                      <a:pt x="2202" y="4437"/>
                    </a:cubicBezTo>
                    <a:cubicBezTo>
                      <a:pt x="3437" y="4437"/>
                      <a:pt x="4404" y="3436"/>
                      <a:pt x="4404" y="2235"/>
                    </a:cubicBezTo>
                    <a:cubicBezTo>
                      <a:pt x="4404" y="1001"/>
                      <a:pt x="3437" y="0"/>
                      <a:pt x="22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73"/>
              <p:cNvSpPr/>
              <p:nvPr/>
            </p:nvSpPr>
            <p:spPr>
              <a:xfrm>
                <a:off x="4542575" y="4275175"/>
                <a:ext cx="11010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4437" extrusionOk="0">
                    <a:moveTo>
                      <a:pt x="2202" y="0"/>
                    </a:moveTo>
                    <a:cubicBezTo>
                      <a:pt x="1001" y="0"/>
                      <a:pt x="1" y="1001"/>
                      <a:pt x="1" y="2235"/>
                    </a:cubicBezTo>
                    <a:cubicBezTo>
                      <a:pt x="1" y="3436"/>
                      <a:pt x="1001" y="4437"/>
                      <a:pt x="2202" y="4437"/>
                    </a:cubicBezTo>
                    <a:cubicBezTo>
                      <a:pt x="3437" y="4437"/>
                      <a:pt x="4404" y="3436"/>
                      <a:pt x="4404" y="2235"/>
                    </a:cubicBezTo>
                    <a:cubicBezTo>
                      <a:pt x="4404" y="1001"/>
                      <a:pt x="3437" y="0"/>
                      <a:pt x="22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73"/>
              <p:cNvSpPr/>
              <p:nvPr/>
            </p:nvSpPr>
            <p:spPr>
              <a:xfrm>
                <a:off x="4212900" y="4273500"/>
                <a:ext cx="448400" cy="434500"/>
              </a:xfrm>
              <a:custGeom>
                <a:avLst/>
                <a:gdLst/>
                <a:ahLst/>
                <a:cxnLst/>
                <a:rect l="l" t="t" r="r" b="b"/>
                <a:pathLst>
                  <a:path w="17936" h="17380" extrusionOk="0">
                    <a:moveTo>
                      <a:pt x="4232" y="0"/>
                    </a:moveTo>
                    <a:cubicBezTo>
                      <a:pt x="1893" y="0"/>
                      <a:pt x="1" y="2078"/>
                      <a:pt x="312" y="4504"/>
                    </a:cubicBezTo>
                    <a:cubicBezTo>
                      <a:pt x="512" y="6238"/>
                      <a:pt x="1880" y="7673"/>
                      <a:pt x="3648" y="7906"/>
                    </a:cubicBezTo>
                    <a:cubicBezTo>
                      <a:pt x="3881" y="7956"/>
                      <a:pt x="4106" y="7981"/>
                      <a:pt x="4327" y="7981"/>
                    </a:cubicBezTo>
                    <a:cubicBezTo>
                      <a:pt x="4548" y="7981"/>
                      <a:pt x="4765" y="7956"/>
                      <a:pt x="4982" y="7906"/>
                    </a:cubicBezTo>
                    <a:cubicBezTo>
                      <a:pt x="5197" y="7868"/>
                      <a:pt x="5413" y="7849"/>
                      <a:pt x="5628" y="7849"/>
                    </a:cubicBezTo>
                    <a:cubicBezTo>
                      <a:pt x="6713" y="7849"/>
                      <a:pt x="7772" y="8322"/>
                      <a:pt x="8551" y="9074"/>
                    </a:cubicBezTo>
                    <a:cubicBezTo>
                      <a:pt x="9485" y="10008"/>
                      <a:pt x="9985" y="11342"/>
                      <a:pt x="9719" y="12676"/>
                    </a:cubicBezTo>
                    <a:cubicBezTo>
                      <a:pt x="9652" y="13077"/>
                      <a:pt x="9652" y="13544"/>
                      <a:pt x="9719" y="14011"/>
                    </a:cubicBezTo>
                    <a:cubicBezTo>
                      <a:pt x="9985" y="15745"/>
                      <a:pt x="11453" y="17146"/>
                      <a:pt x="13154" y="17346"/>
                    </a:cubicBezTo>
                    <a:cubicBezTo>
                      <a:pt x="13328" y="17369"/>
                      <a:pt x="13501" y="17380"/>
                      <a:pt x="13671" y="17380"/>
                    </a:cubicBezTo>
                    <a:cubicBezTo>
                      <a:pt x="16014" y="17380"/>
                      <a:pt x="17935" y="15302"/>
                      <a:pt x="17624" y="12876"/>
                    </a:cubicBezTo>
                    <a:cubicBezTo>
                      <a:pt x="17391" y="11142"/>
                      <a:pt x="16023" y="9708"/>
                      <a:pt x="14289" y="9474"/>
                    </a:cubicBezTo>
                    <a:cubicBezTo>
                      <a:pt x="14055" y="9424"/>
                      <a:pt x="13822" y="9399"/>
                      <a:pt x="13596" y="9399"/>
                    </a:cubicBezTo>
                    <a:cubicBezTo>
                      <a:pt x="13371" y="9399"/>
                      <a:pt x="13154" y="9424"/>
                      <a:pt x="12954" y="9474"/>
                    </a:cubicBezTo>
                    <a:cubicBezTo>
                      <a:pt x="12739" y="9513"/>
                      <a:pt x="12523" y="9531"/>
                      <a:pt x="12308" y="9531"/>
                    </a:cubicBezTo>
                    <a:cubicBezTo>
                      <a:pt x="11222" y="9531"/>
                      <a:pt x="10159" y="9058"/>
                      <a:pt x="9352" y="8306"/>
                    </a:cubicBezTo>
                    <a:cubicBezTo>
                      <a:pt x="8451" y="7372"/>
                      <a:pt x="7951" y="6038"/>
                      <a:pt x="8184" y="4704"/>
                    </a:cubicBezTo>
                    <a:cubicBezTo>
                      <a:pt x="8251" y="4304"/>
                      <a:pt x="8251" y="3837"/>
                      <a:pt x="8184" y="3370"/>
                    </a:cubicBezTo>
                    <a:cubicBezTo>
                      <a:pt x="7917" y="1635"/>
                      <a:pt x="6483" y="234"/>
                      <a:pt x="4748" y="34"/>
                    </a:cubicBezTo>
                    <a:cubicBezTo>
                      <a:pt x="4574" y="11"/>
                      <a:pt x="4402" y="0"/>
                      <a:pt x="42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73"/>
              <p:cNvSpPr/>
              <p:nvPr/>
            </p:nvSpPr>
            <p:spPr>
              <a:xfrm>
                <a:off x="4166475" y="4220125"/>
                <a:ext cx="541250" cy="541250"/>
              </a:xfrm>
              <a:custGeom>
                <a:avLst/>
                <a:gdLst/>
                <a:ahLst/>
                <a:cxnLst/>
                <a:rect l="l" t="t" r="r" b="b"/>
                <a:pathLst>
                  <a:path w="21650" h="21650" extrusionOk="0">
                    <a:moveTo>
                      <a:pt x="1669" y="334"/>
                    </a:moveTo>
                    <a:lnTo>
                      <a:pt x="1669" y="368"/>
                    </a:lnTo>
                    <a:lnTo>
                      <a:pt x="19982" y="368"/>
                    </a:lnTo>
                    <a:cubicBezTo>
                      <a:pt x="20682" y="368"/>
                      <a:pt x="21249" y="968"/>
                      <a:pt x="21249" y="1669"/>
                    </a:cubicBezTo>
                    <a:lnTo>
                      <a:pt x="21249" y="19948"/>
                    </a:lnTo>
                    <a:cubicBezTo>
                      <a:pt x="21249" y="20649"/>
                      <a:pt x="20682" y="21216"/>
                      <a:pt x="19982" y="21216"/>
                    </a:cubicBezTo>
                    <a:lnTo>
                      <a:pt x="1669" y="21216"/>
                    </a:lnTo>
                    <a:cubicBezTo>
                      <a:pt x="935" y="21216"/>
                      <a:pt x="368" y="20649"/>
                      <a:pt x="368" y="19948"/>
                    </a:cubicBezTo>
                    <a:lnTo>
                      <a:pt x="368" y="1635"/>
                    </a:lnTo>
                    <a:cubicBezTo>
                      <a:pt x="368" y="935"/>
                      <a:pt x="968" y="334"/>
                      <a:pt x="1669" y="334"/>
                    </a:cubicBezTo>
                    <a:close/>
                    <a:moveTo>
                      <a:pt x="1669" y="1"/>
                    </a:moveTo>
                    <a:cubicBezTo>
                      <a:pt x="735" y="1"/>
                      <a:pt x="1" y="768"/>
                      <a:pt x="1" y="1669"/>
                    </a:cubicBezTo>
                    <a:lnTo>
                      <a:pt x="1" y="19982"/>
                    </a:lnTo>
                    <a:cubicBezTo>
                      <a:pt x="1" y="20882"/>
                      <a:pt x="735" y="21650"/>
                      <a:pt x="1669" y="21650"/>
                    </a:cubicBezTo>
                    <a:lnTo>
                      <a:pt x="19982" y="21650"/>
                    </a:lnTo>
                    <a:cubicBezTo>
                      <a:pt x="20882" y="21650"/>
                      <a:pt x="21649" y="20882"/>
                      <a:pt x="21649" y="19982"/>
                    </a:cubicBezTo>
                    <a:lnTo>
                      <a:pt x="21649" y="1669"/>
                    </a:lnTo>
                    <a:cubicBezTo>
                      <a:pt x="21649" y="768"/>
                      <a:pt x="20882" y="1"/>
                      <a:pt x="199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41" name="Google Shape;1441;p73"/>
          <p:cNvSpPr/>
          <p:nvPr/>
        </p:nvSpPr>
        <p:spPr>
          <a:xfrm>
            <a:off x="4973975" y="1104475"/>
            <a:ext cx="356425" cy="355650"/>
          </a:xfrm>
          <a:custGeom>
            <a:avLst/>
            <a:gdLst/>
            <a:ahLst/>
            <a:cxnLst/>
            <a:rect l="l" t="t" r="r" b="b"/>
            <a:pathLst>
              <a:path w="14257" h="14226" extrusionOk="0">
                <a:moveTo>
                  <a:pt x="7160" y="4895"/>
                </a:moveTo>
                <a:cubicBezTo>
                  <a:pt x="8066" y="4895"/>
                  <a:pt x="8891" y="5467"/>
                  <a:pt x="9180" y="6383"/>
                </a:cubicBezTo>
                <a:cubicBezTo>
                  <a:pt x="9575" y="7508"/>
                  <a:pt x="8967" y="8724"/>
                  <a:pt x="7812" y="9119"/>
                </a:cubicBezTo>
                <a:cubicBezTo>
                  <a:pt x="7591" y="9191"/>
                  <a:pt x="7367" y="9225"/>
                  <a:pt x="7145" y="9225"/>
                </a:cubicBezTo>
                <a:cubicBezTo>
                  <a:pt x="6241" y="9225"/>
                  <a:pt x="5394" y="8655"/>
                  <a:pt x="5077" y="7751"/>
                </a:cubicBezTo>
                <a:cubicBezTo>
                  <a:pt x="4712" y="6596"/>
                  <a:pt x="5320" y="5380"/>
                  <a:pt x="6444" y="5016"/>
                </a:cubicBezTo>
                <a:cubicBezTo>
                  <a:pt x="6683" y="4934"/>
                  <a:pt x="6924" y="4895"/>
                  <a:pt x="7160" y="4895"/>
                </a:cubicBezTo>
                <a:close/>
                <a:moveTo>
                  <a:pt x="6080" y="0"/>
                </a:moveTo>
                <a:lnTo>
                  <a:pt x="3526" y="851"/>
                </a:lnTo>
                <a:lnTo>
                  <a:pt x="4226" y="2827"/>
                </a:lnTo>
                <a:cubicBezTo>
                  <a:pt x="3830" y="3101"/>
                  <a:pt x="3526" y="3374"/>
                  <a:pt x="3222" y="3709"/>
                </a:cubicBezTo>
                <a:lnTo>
                  <a:pt x="1368" y="2797"/>
                </a:lnTo>
                <a:lnTo>
                  <a:pt x="183" y="5228"/>
                </a:lnTo>
                <a:lnTo>
                  <a:pt x="2037" y="6140"/>
                </a:lnTo>
                <a:cubicBezTo>
                  <a:pt x="1976" y="6566"/>
                  <a:pt x="1946" y="7022"/>
                  <a:pt x="1976" y="7478"/>
                </a:cubicBezTo>
                <a:lnTo>
                  <a:pt x="0" y="8146"/>
                </a:lnTo>
                <a:lnTo>
                  <a:pt x="852" y="10700"/>
                </a:lnTo>
                <a:lnTo>
                  <a:pt x="2827" y="10031"/>
                </a:lnTo>
                <a:cubicBezTo>
                  <a:pt x="3101" y="10396"/>
                  <a:pt x="3374" y="10700"/>
                  <a:pt x="3709" y="11004"/>
                </a:cubicBezTo>
                <a:lnTo>
                  <a:pt x="2797" y="12858"/>
                </a:lnTo>
                <a:lnTo>
                  <a:pt x="5229" y="14043"/>
                </a:lnTo>
                <a:lnTo>
                  <a:pt x="6140" y="12189"/>
                </a:lnTo>
                <a:cubicBezTo>
                  <a:pt x="6441" y="12232"/>
                  <a:pt x="6757" y="12275"/>
                  <a:pt x="7078" y="12275"/>
                </a:cubicBezTo>
                <a:cubicBezTo>
                  <a:pt x="7211" y="12275"/>
                  <a:pt x="7344" y="12268"/>
                  <a:pt x="7478" y="12250"/>
                </a:cubicBezTo>
                <a:lnTo>
                  <a:pt x="8147" y="14225"/>
                </a:lnTo>
                <a:lnTo>
                  <a:pt x="10700" y="13374"/>
                </a:lnTo>
                <a:lnTo>
                  <a:pt x="10031" y="11399"/>
                </a:lnTo>
                <a:cubicBezTo>
                  <a:pt x="10396" y="11125"/>
                  <a:pt x="10700" y="10852"/>
                  <a:pt x="11004" y="10517"/>
                </a:cubicBezTo>
                <a:lnTo>
                  <a:pt x="12858" y="11429"/>
                </a:lnTo>
                <a:lnTo>
                  <a:pt x="14043" y="8997"/>
                </a:lnTo>
                <a:lnTo>
                  <a:pt x="12189" y="8086"/>
                </a:lnTo>
                <a:cubicBezTo>
                  <a:pt x="12280" y="7660"/>
                  <a:pt x="12311" y="7204"/>
                  <a:pt x="12280" y="6748"/>
                </a:cubicBezTo>
                <a:lnTo>
                  <a:pt x="14256" y="6079"/>
                </a:lnTo>
                <a:lnTo>
                  <a:pt x="13375" y="3526"/>
                </a:lnTo>
                <a:lnTo>
                  <a:pt x="11399" y="4195"/>
                </a:lnTo>
                <a:cubicBezTo>
                  <a:pt x="11125" y="3830"/>
                  <a:pt x="10852" y="3526"/>
                  <a:pt x="10517" y="3222"/>
                </a:cubicBezTo>
                <a:lnTo>
                  <a:pt x="11429" y="1368"/>
                </a:lnTo>
                <a:lnTo>
                  <a:pt x="8998" y="183"/>
                </a:lnTo>
                <a:lnTo>
                  <a:pt x="8086" y="2037"/>
                </a:lnTo>
                <a:cubicBezTo>
                  <a:pt x="7785" y="1994"/>
                  <a:pt x="7469" y="1951"/>
                  <a:pt x="7148" y="1951"/>
                </a:cubicBezTo>
                <a:cubicBezTo>
                  <a:pt x="7015" y="1951"/>
                  <a:pt x="6882" y="1958"/>
                  <a:pt x="6748" y="1976"/>
                </a:cubicBezTo>
                <a:lnTo>
                  <a:pt x="608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57150" dir="5400000" algn="bl" rotWithShape="0">
              <a:schemeClr val="dk1">
                <a:alpha val="16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73"/>
          <p:cNvSpPr/>
          <p:nvPr/>
        </p:nvSpPr>
        <p:spPr>
          <a:xfrm>
            <a:off x="8063250" y="4052650"/>
            <a:ext cx="250775" cy="250775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47625" dir="5400000" algn="bl" rotWithShape="0">
              <a:schemeClr val="dk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1" dur="800" fill="hold"/>
                                        <p:tgtEl>
                                          <p:spTgt spid="14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7" dur="800" fill="hold"/>
                                        <p:tgtEl>
                                          <p:spTgt spid="14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80"/>
          <p:cNvSpPr/>
          <p:nvPr/>
        </p:nvSpPr>
        <p:spPr>
          <a:xfrm>
            <a:off x="3990574" y="4104471"/>
            <a:ext cx="1162852" cy="438998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47625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>
                <a:solidFill>
                  <a:srgbClr val="0E435E"/>
                </a:solidFill>
                <a:latin typeface="SVN-Product Sans" panose="020B0403030502040203" pitchFamily="34" charset="0"/>
              </a:rPr>
              <a:t>LOGO</a:t>
            </a:r>
            <a:endParaRPr sz="2000" dirty="0">
              <a:solidFill>
                <a:srgbClr val="0E435E"/>
              </a:solidFill>
              <a:latin typeface="SVN-Product Sans" panose="020B0403030502040203" pitchFamily="34" charset="0"/>
            </a:endParaRPr>
          </a:p>
        </p:txBody>
      </p:sp>
      <p:grpSp>
        <p:nvGrpSpPr>
          <p:cNvPr id="1718" name="Google Shape;1718;p80"/>
          <p:cNvGrpSpPr/>
          <p:nvPr/>
        </p:nvGrpSpPr>
        <p:grpSpPr>
          <a:xfrm>
            <a:off x="7978244" y="906642"/>
            <a:ext cx="396150" cy="360700"/>
            <a:chOff x="1615925" y="2456425"/>
            <a:chExt cx="396150" cy="360700"/>
          </a:xfrm>
        </p:grpSpPr>
        <p:sp>
          <p:nvSpPr>
            <p:cNvPr id="1719" name="Google Shape;1719;p80"/>
            <p:cNvSpPr/>
            <p:nvPr/>
          </p:nvSpPr>
          <p:spPr>
            <a:xfrm>
              <a:off x="1615925" y="2456425"/>
              <a:ext cx="396150" cy="360700"/>
            </a:xfrm>
            <a:custGeom>
              <a:avLst/>
              <a:gdLst/>
              <a:ahLst/>
              <a:cxnLst/>
              <a:rect l="l" t="t" r="r" b="b"/>
              <a:pathLst>
                <a:path w="15846" h="14428" extrusionOk="0">
                  <a:moveTo>
                    <a:pt x="7919" y="1"/>
                  </a:moveTo>
                  <a:cubicBezTo>
                    <a:pt x="6072" y="1"/>
                    <a:pt x="4221" y="709"/>
                    <a:pt x="2803" y="2127"/>
                  </a:cubicBezTo>
                  <a:cubicBezTo>
                    <a:pt x="1" y="4929"/>
                    <a:pt x="1" y="9499"/>
                    <a:pt x="2803" y="12301"/>
                  </a:cubicBezTo>
                  <a:cubicBezTo>
                    <a:pt x="4221" y="13719"/>
                    <a:pt x="6072" y="14428"/>
                    <a:pt x="7919" y="14428"/>
                  </a:cubicBezTo>
                  <a:cubicBezTo>
                    <a:pt x="9766" y="14428"/>
                    <a:pt x="11609" y="13719"/>
                    <a:pt x="13010" y="12301"/>
                  </a:cubicBezTo>
                  <a:cubicBezTo>
                    <a:pt x="15846" y="9499"/>
                    <a:pt x="15846" y="4929"/>
                    <a:pt x="13010" y="2127"/>
                  </a:cubicBezTo>
                  <a:cubicBezTo>
                    <a:pt x="11609" y="709"/>
                    <a:pt x="9766" y="1"/>
                    <a:pt x="79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0"/>
            <p:cNvSpPr/>
            <p:nvPr/>
          </p:nvSpPr>
          <p:spPr>
            <a:xfrm>
              <a:off x="1658475" y="2554575"/>
              <a:ext cx="311075" cy="191050"/>
            </a:xfrm>
            <a:custGeom>
              <a:avLst/>
              <a:gdLst/>
              <a:ahLst/>
              <a:cxnLst/>
              <a:rect l="l" t="t" r="r" b="b"/>
              <a:pathLst>
                <a:path w="12443" h="7642" extrusionOk="0">
                  <a:moveTo>
                    <a:pt x="3916" y="1"/>
                  </a:moveTo>
                  <a:cubicBezTo>
                    <a:pt x="3438" y="1"/>
                    <a:pt x="2905" y="200"/>
                    <a:pt x="2335" y="736"/>
                  </a:cubicBezTo>
                  <a:cubicBezTo>
                    <a:pt x="0" y="2971"/>
                    <a:pt x="6238" y="7641"/>
                    <a:pt x="6238" y="7641"/>
                  </a:cubicBezTo>
                  <a:cubicBezTo>
                    <a:pt x="6238" y="7641"/>
                    <a:pt x="12442" y="2971"/>
                    <a:pt x="10107" y="736"/>
                  </a:cubicBezTo>
                  <a:cubicBezTo>
                    <a:pt x="9546" y="200"/>
                    <a:pt x="9019" y="1"/>
                    <a:pt x="8546" y="1"/>
                  </a:cubicBezTo>
                  <a:cubicBezTo>
                    <a:pt x="7164" y="1"/>
                    <a:pt x="6238" y="1704"/>
                    <a:pt x="6238" y="1704"/>
                  </a:cubicBezTo>
                  <a:cubicBezTo>
                    <a:pt x="6238" y="1704"/>
                    <a:pt x="5312" y="1"/>
                    <a:pt x="39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4" name="Google Shape;1724;p80"/>
          <p:cNvSpPr/>
          <p:nvPr/>
        </p:nvSpPr>
        <p:spPr>
          <a:xfrm>
            <a:off x="1632561" y="1603462"/>
            <a:ext cx="250775" cy="250775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47625" dir="5400000" algn="bl" rotWithShape="0">
              <a:schemeClr val="dk1">
                <a:alpha val="1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1916;p87"/>
          <p:cNvSpPr/>
          <p:nvPr/>
        </p:nvSpPr>
        <p:spPr>
          <a:xfrm>
            <a:off x="758103" y="751454"/>
            <a:ext cx="1065983" cy="903596"/>
          </a:xfrm>
          <a:custGeom>
            <a:avLst/>
            <a:gdLst/>
            <a:ahLst/>
            <a:cxnLst/>
            <a:rect l="l" t="t" r="r" b="b"/>
            <a:pathLst>
              <a:path w="37831" h="32068" extrusionOk="0">
                <a:moveTo>
                  <a:pt x="4445" y="0"/>
                </a:moveTo>
                <a:cubicBezTo>
                  <a:pt x="1995" y="0"/>
                  <a:pt x="0" y="1995"/>
                  <a:pt x="0" y="4446"/>
                </a:cubicBezTo>
                <a:lnTo>
                  <a:pt x="0" y="23868"/>
                </a:lnTo>
                <a:cubicBezTo>
                  <a:pt x="0" y="26320"/>
                  <a:pt x="1995" y="28314"/>
                  <a:pt x="4445" y="28314"/>
                </a:cubicBezTo>
                <a:lnTo>
                  <a:pt x="15162" y="28314"/>
                </a:lnTo>
                <a:lnTo>
                  <a:pt x="18915" y="32067"/>
                </a:lnTo>
                <a:lnTo>
                  <a:pt x="22667" y="28314"/>
                </a:lnTo>
                <a:lnTo>
                  <a:pt x="33384" y="28314"/>
                </a:lnTo>
                <a:cubicBezTo>
                  <a:pt x="35836" y="28314"/>
                  <a:pt x="37831" y="26320"/>
                  <a:pt x="37831" y="23868"/>
                </a:cubicBezTo>
                <a:lnTo>
                  <a:pt x="37831" y="4446"/>
                </a:lnTo>
                <a:cubicBezTo>
                  <a:pt x="37831" y="1995"/>
                  <a:pt x="35836" y="0"/>
                  <a:pt x="333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38100" dir="5400000" algn="bl" rotWithShape="0">
              <a:schemeClr val="dk1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1647;p80"/>
          <p:cNvSpPr txBox="1">
            <a:spLocks/>
          </p:cNvSpPr>
          <p:nvPr/>
        </p:nvSpPr>
        <p:spPr>
          <a:xfrm>
            <a:off x="683438" y="864833"/>
            <a:ext cx="114064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rbitron"/>
              <a:buNone/>
              <a:defRPr sz="28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635726" y="823318"/>
            <a:ext cx="453087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2">
                    <a:lumMod val="50000"/>
                  </a:schemeClr>
                </a:solidFill>
                <a:latin typeface="#9Slide03 SVN-Avo Bold" panose="02040603050506020204" pitchFamily="18" charset="0"/>
              </a:rPr>
              <a:t>GIỚI THIỆU SẢN PHẨM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0656" y="1370883"/>
            <a:ext cx="2622688" cy="26250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6" grpId="0" animBg="1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t="2061"/>
          <a:stretch/>
        </p:blipFill>
        <p:spPr>
          <a:xfrm>
            <a:off x="1760220" y="754380"/>
            <a:ext cx="1691739" cy="3657600"/>
          </a:xfrm>
          <a:prstGeom prst="roundRect">
            <a:avLst/>
          </a:prstGeom>
        </p:spPr>
      </p:pic>
      <p:pic>
        <p:nvPicPr>
          <p:cNvPr id="16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40278" y="731520"/>
            <a:ext cx="3794661" cy="4434840"/>
          </a:xfrm>
          <a:prstGeom prst="rect">
            <a:avLst/>
          </a:prstGeom>
        </p:spPr>
      </p:pic>
      <p:sp>
        <p:nvSpPr>
          <p:cNvPr id="18" name="Google Shape;1913;p87"/>
          <p:cNvSpPr/>
          <p:nvPr/>
        </p:nvSpPr>
        <p:spPr>
          <a:xfrm>
            <a:off x="4949190" y="1805940"/>
            <a:ext cx="3177541" cy="1196309"/>
          </a:xfrm>
          <a:prstGeom prst="roundRect">
            <a:avLst>
              <a:gd name="adj" fmla="val 31653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47625" dir="5400000" algn="bl" rotWithShape="0">
              <a:schemeClr val="dk1">
                <a:alpha val="2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5000625" y="1801920"/>
            <a:ext cx="30746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latin typeface="Quicksand" panose="020B0604020202020204" charset="0"/>
              </a:rPr>
              <a:t>Hiển thị trên các nền tảng Chplay và </a:t>
            </a:r>
            <a:r>
              <a:rPr lang="en-US" sz="2400">
                <a:latin typeface="Quicksand" panose="020B0604020202020204" charset="0"/>
              </a:rPr>
              <a:t>App Store</a:t>
            </a:r>
            <a:endParaRPr lang="en-US" sz="2400" dirty="0">
              <a:latin typeface="Quicksan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8888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theme/theme1.xml><?xml version="1.0" encoding="utf-8"?>
<a:theme xmlns:a="http://schemas.openxmlformats.org/drawingml/2006/main" name=" Online News App by Slidesgo">
  <a:themeElements>
    <a:clrScheme name="Simple Light">
      <a:dk1>
        <a:srgbClr val="17336B"/>
      </a:dk1>
      <a:lt1>
        <a:srgbClr val="F9F8FF"/>
      </a:lt1>
      <a:dk2>
        <a:srgbClr val="66BEE9"/>
      </a:dk2>
      <a:lt2>
        <a:srgbClr val="4EB3E4"/>
      </a:lt2>
      <a:accent1>
        <a:srgbClr val="FFD65F"/>
      </a:accent1>
      <a:accent2>
        <a:srgbClr val="FDA0B4"/>
      </a:accent2>
      <a:accent3>
        <a:srgbClr val="E951C2"/>
      </a:accent3>
      <a:accent4>
        <a:srgbClr val="60D8F4"/>
      </a:accent4>
      <a:accent5>
        <a:srgbClr val="81EEEB"/>
      </a:accent5>
      <a:accent6>
        <a:srgbClr val="DF5F69"/>
      </a:accent6>
      <a:hlink>
        <a:srgbClr val="0D285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870</TotalTime>
  <Words>1030</Words>
  <Application>Microsoft Office PowerPoint</Application>
  <PresentationFormat>On-screen Show (16:9)</PresentationFormat>
  <Paragraphs>132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Roboto Slab Black</vt:lpstr>
      <vt:lpstr>Orbitron</vt:lpstr>
      <vt:lpstr>Fira Sans Extra Condensed</vt:lpstr>
      <vt:lpstr>Times New Roman</vt:lpstr>
      <vt:lpstr>Noto Serif Display Black</vt:lpstr>
      <vt:lpstr>Denk One</vt:lpstr>
      <vt:lpstr>#9Slide03 SVNCintra</vt:lpstr>
      <vt:lpstr>#9Slide03 SVN-Avo Bold</vt:lpstr>
      <vt:lpstr>SVN-Product Sans</vt:lpstr>
      <vt:lpstr>Quicksand</vt:lpstr>
      <vt:lpstr>Arial</vt:lpstr>
      <vt:lpstr>Arial(body)</vt:lpstr>
      <vt:lpstr>Montserrat Alternates Black</vt:lpstr>
      <vt:lpstr> Online News App by Slidesgo</vt:lpstr>
      <vt:lpstr>PowerPoint Presentation</vt:lpstr>
      <vt:lpstr>PowerPoint Presentation</vt:lpstr>
      <vt:lpstr>App “ ĐẶT XE LIÊN TỈNH COACH”</vt:lpstr>
      <vt:lpstr>NGHIÊN CỨU THỊ TRƯỜNG</vt:lpstr>
      <vt:lpstr>NGHIÊN CỨU THỊ TRƯỜNG </vt:lpstr>
      <vt:lpstr>XU HƯỚNG THỊ TRƯỜNG</vt:lpstr>
      <vt:lpstr>VẤN ĐỀ CỦA KHÁCH HÀNG</vt:lpstr>
      <vt:lpstr>PowerPoint Presentation</vt:lpstr>
      <vt:lpstr>PowerPoint Presentation</vt:lpstr>
      <vt:lpstr>PowerPoint Presentation</vt:lpstr>
      <vt:lpstr>NHỮNG TÍNH NĂNG CỦA ỨNG DỤNG</vt:lpstr>
      <vt:lpstr>PHÂN TÍCH MÔ HÌNH CANVAS</vt:lpstr>
      <vt:lpstr>PowerPoint Presentation</vt:lpstr>
      <vt:lpstr>PHÂN TÍCH ĐỐI THỦ CẠNH TRANH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“ ĐẶT XE LIÊN TỈNH COACH”</dc:title>
  <dc:creator>ASUS</dc:creator>
  <cp:lastModifiedBy>ASUS</cp:lastModifiedBy>
  <cp:revision>56</cp:revision>
  <dcterms:modified xsi:type="dcterms:W3CDTF">2023-02-23T01:15:17Z</dcterms:modified>
</cp:coreProperties>
</file>